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480FD6-D99E-4CFC-AE2D-ED32A1A3C978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07/09/21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0A8C02-D584-4FBD-922C-B9351DB892F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795880" y="761040"/>
            <a:ext cx="3239640" cy="698760"/>
          </a:xfrm>
          <a:prstGeom prst="homePlate">
            <a:avLst>
              <a:gd name="adj" fmla="val 50000"/>
            </a:avLst>
          </a:prstGeom>
          <a:solidFill>
            <a:srgbClr val="4f9fff"/>
          </a:solidFill>
          <a:ln w="57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SPRINT 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914080" y="761040"/>
            <a:ext cx="3239640" cy="698760"/>
          </a:xfrm>
          <a:prstGeom prst="homePlate">
            <a:avLst>
              <a:gd name="adj" fmla="val 50000"/>
            </a:avLst>
          </a:prstGeom>
          <a:solidFill>
            <a:srgbClr val="3592ff"/>
          </a:solidFill>
          <a:ln w="57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SPRINT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031920" y="761040"/>
            <a:ext cx="3239640" cy="698760"/>
          </a:xfrm>
          <a:prstGeom prst="homePlate">
            <a:avLst>
              <a:gd name="adj" fmla="val 50000"/>
            </a:avLst>
          </a:prstGeom>
          <a:solidFill>
            <a:srgbClr val="1a85ff"/>
          </a:solidFill>
          <a:ln w="57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SPRINT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50120" y="761040"/>
            <a:ext cx="3239640" cy="698760"/>
          </a:xfrm>
          <a:prstGeom prst="homePlate">
            <a:avLst>
              <a:gd name="adj" fmla="val 50000"/>
            </a:avLst>
          </a:prstGeom>
          <a:solidFill>
            <a:srgbClr val="0078ff"/>
          </a:solidFill>
          <a:ln w="57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SPRINT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50120" y="2016000"/>
            <a:ext cx="2881440" cy="3339720"/>
          </a:xfrm>
          <a:prstGeom prst="roundRect">
            <a:avLst>
              <a:gd name="adj" fmla="val 50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Abertura de projeto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Cronograma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Custos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Abordagem Design Thinking.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Modelo de entidade relacional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Estrutura de persistência de dados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Implementação API REST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51440" y="2016000"/>
            <a:ext cx="2881440" cy="2851560"/>
          </a:xfrm>
          <a:prstGeom prst="roundRect">
            <a:avLst>
              <a:gd name="adj" fmla="val 50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Complementação de Documentação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Apontamento de task através Azure DevOps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Implementação de solução para análise e verificação de usuários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Testes de solução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6152760" y="2016000"/>
            <a:ext cx="2881440" cy="3583080"/>
          </a:xfrm>
          <a:prstGeom prst="roundRect">
            <a:avLst>
              <a:gd name="adj" fmla="val 50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Progressão com entrega técnica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Progresso back-end service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Análise de dispositivo usuário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Teste de implementação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Utilização de hashes para segurança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Validação de Dados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Teste de vinculo do usuário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9154080" y="2016000"/>
            <a:ext cx="2881440" cy="2851560"/>
          </a:xfrm>
          <a:prstGeom prst="roundRect">
            <a:avLst>
              <a:gd name="adj" fmla="val 50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Implementação de Interface com técnicas UI/UX para sistema visual amigável e compreensivo 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Implementação de segurança</a:t>
            </a:r>
            <a:endParaRPr b="0" lang="pt-B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Teste de persistência e vinculo do usuário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LibreOffice/6.4.7.2$Linux_X86_64 LibreOffice_project/40$Build-2</Application>
  <Words>99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2021-09-06T19:34:56Z</dcterms:created>
  <dc:creator>DOUGLAS HENRIQUE TEIXEIRA BARBOZA</dc:creator>
  <dc:description/>
  <dc:language>pt-BR</dc:language>
  <cp:lastModifiedBy/>
  <dcterms:modified xsi:type="dcterms:W3CDTF">2021-09-07T18:35:04Z</dcterms:modified>
  <cp:revision>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