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8979D-E9BD-4513-8EAC-FEBE8B5F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8EE82-1BDC-4535-BC02-A0D61C1F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55B13-2B8D-4C6F-BA69-EC28AFDE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FB215-CD44-4117-9539-51AE486E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E24D8-D708-45CB-ADE6-420D2691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1F568-9CCC-4E47-A463-01649F0B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5F23D8-993C-4A7D-9E42-4DD72C9FE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4E43-ABE8-4F81-8329-9743A97D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CF0A6-33AE-4E31-AEAF-84BCD2B3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70255-C452-4878-9BA3-35E39039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3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9EF2DD-428E-46F7-9AA3-92ABFD404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C3DA0F-898A-46FD-BCBF-CD9C12F3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D7E79-1708-4885-B3D4-2C27991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EADFA-D1F2-4301-A43E-B4C4606F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46C715-CC43-42E2-AC25-037AA79D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3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C2371-D726-4529-816C-FC6D742E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A53F7-521C-4228-9523-630D37A5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73D53-89BB-4222-B418-55177DF8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CB6D1-F491-488E-8E5C-B6F0CC33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B0294-8D03-45BA-92F0-FB092CEA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487F1-CF31-49FC-8B6B-9BADB72C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585CA0-09DE-4900-BC2E-0E7C6BE9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A2E46-B82F-4F72-B3BF-6102DE99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86AA8-FA59-4B94-AD6E-5A63765B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CAF80-49BC-48A0-9D2E-3546AB8F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4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F5266-DA62-4B33-A880-475CBEF7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0D608-07CE-4B3A-AB57-CA82069E8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89784E-36BB-4678-994C-D38784F93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DA859-7C69-4036-8F97-54642274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BF6A4E-1F60-4850-B967-122EE7CD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0CA1E7-6C16-49C7-9BF9-A4464442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4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F198D-F6DB-40CE-B041-844CD6A9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C9F4A-F77E-4F92-8C8E-7FB78473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2BF4C9-110E-4F25-B91F-F8F9C8630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6CFFE5-7252-44AE-A541-8F721002A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780EF-6426-4681-904D-E4ECF5814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079527-D82C-4F77-AFFE-E4703F67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4BB05-B03E-4D0E-A185-97D25DD2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678BBE-623E-4BF5-A1ED-27012230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1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BD9B1-C8E2-4BA0-9DEE-6186087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38A140-501D-4667-BA05-DE10AB35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9B174D-9A01-4A49-B07E-19B1973A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61F13C-D62F-413A-8573-7235883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40185F-383D-4B46-8D57-F5FD3786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9BE7A2-2100-4483-A883-20F9FD82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F7B2D7-2CAC-428F-9B9C-A9CB1B0D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9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EB455-B247-488E-8411-C1D82690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6644F-BA6B-4DF0-BE89-5A0CCE4E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DA401D-055E-444C-A23F-BF1635EA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671FD-EC9B-417A-976C-E33A6E4D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0C1BD-A065-4AE6-BC36-D260C0E2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4BF497-C2A1-4C6B-907C-2A99C396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41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7810E-774A-4260-B549-37AC781B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1489AF-E7D2-4D18-94B8-0CDA3E63F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A0D212-1508-4A2C-BD13-4DE2474DB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44551B-40C9-4434-A42E-EDDA292D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D53250-B891-470C-8026-3F283EFA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97B5D9-D9FC-4499-9584-3ADBBF47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0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CDB268-D874-4D0A-87C0-9AE53B0A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550DE8-2FB6-485B-AC6C-AF85175D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FB704-5FB1-4199-8BB9-F14750051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ABC0-348B-42B8-A64E-B660FF67BD09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E12AF8-2F4F-4BA3-B2E6-1EF07CF3B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F3455-CF67-419E-956B-A85965D9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C6BE-3648-4138-BC11-33F2E585D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94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C9C03D1-BF12-4C6F-A2D7-3CD427EBB30B}"/>
              </a:ext>
            </a:extLst>
          </p:cNvPr>
          <p:cNvSpPr txBox="1"/>
          <p:nvPr/>
        </p:nvSpPr>
        <p:spPr>
          <a:xfrm>
            <a:off x="934743" y="1533232"/>
            <a:ext cx="1032251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b="1" dirty="0" err="1">
                <a:latin typeface="Roboto" pitchFamily="2" charset="0"/>
                <a:ea typeface="Roboto" pitchFamily="2" charset="0"/>
              </a:rPr>
              <a:t>Distributor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 =&gt; Ele que recebe os logs dos clientes e envia para os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ingesters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.</a:t>
            </a:r>
          </a:p>
          <a:p>
            <a:endParaRPr lang="pt-BR" sz="2500" dirty="0">
              <a:latin typeface="Roboto" pitchFamily="2" charset="0"/>
              <a:ea typeface="Roboto" pitchFamily="2" charset="0"/>
            </a:endParaRPr>
          </a:p>
          <a:p>
            <a:r>
              <a:rPr lang="pt-BR" sz="2500" b="1" dirty="0" err="1">
                <a:latin typeface="Roboto" pitchFamily="2" charset="0"/>
                <a:ea typeface="Roboto" pitchFamily="2" charset="0"/>
              </a:rPr>
              <a:t>Ingester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 =&gt; É quem recebe os logs do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distributor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 e persiste no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storage</a:t>
            </a:r>
            <a:endParaRPr lang="pt-BR" sz="2500" dirty="0">
              <a:latin typeface="Roboto" pitchFamily="2" charset="0"/>
              <a:ea typeface="Roboto" pitchFamily="2" charset="0"/>
            </a:endParaRPr>
          </a:p>
          <a:p>
            <a:endParaRPr lang="pt-BR" sz="2500" dirty="0">
              <a:latin typeface="Roboto" pitchFamily="2" charset="0"/>
              <a:ea typeface="Roboto" pitchFamily="2" charset="0"/>
            </a:endParaRPr>
          </a:p>
          <a:p>
            <a:r>
              <a:rPr lang="pt-BR" sz="2500" b="1" dirty="0" err="1">
                <a:latin typeface="Roboto" pitchFamily="2" charset="0"/>
                <a:ea typeface="Roboto" pitchFamily="2" charset="0"/>
              </a:rPr>
              <a:t>Querier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 =&gt; É o serviço que recebe os comandos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LogQL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.</a:t>
            </a:r>
          </a:p>
          <a:p>
            <a:endParaRPr lang="pt-BR" sz="2500" dirty="0">
              <a:latin typeface="Roboto" pitchFamily="2" charset="0"/>
              <a:ea typeface="Roboto" pitchFamily="2" charset="0"/>
            </a:endParaRPr>
          </a:p>
          <a:p>
            <a:r>
              <a:rPr lang="pt-BR" sz="2500" b="1" dirty="0">
                <a:latin typeface="Roboto" pitchFamily="2" charset="0"/>
                <a:ea typeface="Roboto" pitchFamily="2" charset="0"/>
              </a:rPr>
              <a:t>Query </a:t>
            </a:r>
            <a:r>
              <a:rPr lang="pt-BR" sz="2500" b="1" dirty="0" err="1">
                <a:latin typeface="Roboto" pitchFamily="2" charset="0"/>
                <a:ea typeface="Roboto" pitchFamily="2" charset="0"/>
              </a:rPr>
              <a:t>frontend</a:t>
            </a:r>
            <a:r>
              <a:rPr lang="pt-BR" sz="25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=&gt; Serviço que gerencia as queries que serão executadas no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Querier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 e faz cache dessas consultas quando possível</a:t>
            </a:r>
          </a:p>
          <a:p>
            <a:endParaRPr lang="pt-BR" sz="2500" dirty="0">
              <a:latin typeface="Roboto" pitchFamily="2" charset="0"/>
              <a:ea typeface="Roboto" pitchFamily="2" charset="0"/>
            </a:endParaRPr>
          </a:p>
          <a:p>
            <a:r>
              <a:rPr lang="pt-BR" sz="2500" b="1" dirty="0" err="1">
                <a:latin typeface="Roboto" pitchFamily="2" charset="0"/>
                <a:ea typeface="Roboto" pitchFamily="2" charset="0"/>
              </a:rPr>
              <a:t>Chunk</a:t>
            </a:r>
            <a:r>
              <a:rPr lang="pt-BR" sz="2500" b="1" dirty="0">
                <a:latin typeface="Roboto" pitchFamily="2" charset="0"/>
                <a:ea typeface="Roboto" pitchFamily="2" charset="0"/>
              </a:rPr>
              <a:t> Store 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=&gt;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Storage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 do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Loki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, basicamente possui um armazenamento dos índices e dos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chunks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 separadamente.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32E575-1C8B-4E12-8A2F-43FDC6378C9B}"/>
              </a:ext>
            </a:extLst>
          </p:cNvPr>
          <p:cNvSpPr txBox="1"/>
          <p:nvPr/>
        </p:nvSpPr>
        <p:spPr>
          <a:xfrm>
            <a:off x="1523946" y="480337"/>
            <a:ext cx="91441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latin typeface="Roboto" pitchFamily="2" charset="0"/>
                <a:ea typeface="Roboto" pitchFamily="2" charset="0"/>
              </a:rPr>
              <a:t>ELEMENTOS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94393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EC5C23D-5DD1-40A9-9B40-9C59293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3" y="485034"/>
            <a:ext cx="9043849" cy="603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88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</dc:creator>
  <cp:lastModifiedBy>Fabricio</cp:lastModifiedBy>
  <cp:revision>9</cp:revision>
  <dcterms:created xsi:type="dcterms:W3CDTF">2021-02-17T18:58:03Z</dcterms:created>
  <dcterms:modified xsi:type="dcterms:W3CDTF">2021-02-18T22:31:35Z</dcterms:modified>
</cp:coreProperties>
</file>