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55" r:id="rId3"/>
    <p:sldId id="360" r:id="rId4"/>
    <p:sldId id="358" r:id="rId5"/>
    <p:sldId id="359" r:id="rId6"/>
    <p:sldId id="357" r:id="rId7"/>
    <p:sldId id="361" r:id="rId8"/>
    <p:sldId id="362" r:id="rId9"/>
    <p:sldId id="289" r:id="rId10"/>
    <p:sldId id="363" r:id="rId11"/>
    <p:sldId id="3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72B73-9094-4F44-9890-FA4F9AC2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E44FC-3965-44FF-A584-05867D881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CFF6F-F0E0-413D-99B0-F396F36F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7CD4A-BE58-4723-A4F9-B480127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F44F1-EC50-4A89-80C0-4B0733F1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83F22-C8EF-4D0F-8233-16FDC7F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B0FE6-E117-4F59-B639-8BB4F30C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5CAD-4C6A-4ED2-BA0A-B9B94190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1DA36-1878-4FF6-9A91-86FE2708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A73E6-C85D-4E4E-8CF0-1532161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90C0F-4867-4473-B039-2F6D0231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625CE7-6DDF-4FE8-9F44-597A875B1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9D057-5A12-49F0-926B-CBA928FD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6B446-507F-4C72-9A6C-2A0AD730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955C6-1878-495E-B979-45F4A14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B3E78-8600-4D67-A871-E58FA717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388C6-85BB-498A-810F-9AC55B7C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FD7CA-7A4F-498A-8570-5F843821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1468C-5D31-4436-BA5F-1210FF6F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968096-5F8D-45E7-9DB1-FD26EEA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6E35E-F0EB-4BD5-A88A-BABC7D2E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2EA88-7408-4F26-8FF8-32EF70DC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B7614-5383-468B-BE42-8304A6F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FED0B-BD36-4DB7-BC4F-E685BF84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E5231-18F0-4E40-818E-1846EBA7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E4892-090A-433E-A8B2-2794A509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C36DD-0CBF-4F8A-B4C6-52F8F49AF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6D57E-CB72-4B60-9DB0-0E10E74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FA20-6D66-47CC-8DB9-712ED6CB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13029-3304-4ECF-9531-51D8221C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669F4-06C2-403D-8802-BB05608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C537-B516-492B-A978-FFD77E31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9916F-AD22-4D6A-B588-87E2C59C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60E9F-FBFC-495C-9F12-6B7C4E8C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1A7715-ED24-4DC1-84B9-AF5A75434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253A7D-447B-4998-8342-5EF1F1D8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ED7F5-703E-4F20-B7C9-DF2BF283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D6E669-5032-4CAA-ABFE-6FCC52BD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92C069-F081-4F29-B7AA-524CAD1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8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C0C1-A603-4BAA-97F0-20C65E44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554F5F-7705-4B30-B54B-4641615C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AF76EF-BADE-4C9A-ABC8-5EBCB83F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3BAF6A-A78F-48DF-96B4-6788A22B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3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F89261-5DA9-4D0A-A62C-FD053507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E43A79-7554-4746-A4A2-1279C37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974E48-B042-4B8A-8AD3-8CF1C7E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9FECA-95CB-4080-952B-D1076BA7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76504-34C1-4520-873F-70F53469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79FC6-8860-450E-9147-8CC821FE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F5108-3A46-4376-AFD0-D32F15B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8D0CD-AEFF-4CC6-8F3D-B7F703F8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72392-A9F2-4057-8A93-27A841D2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F60B-A00D-4C9B-BBBB-6814611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926E78-D545-47D3-9DD1-438D8456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07F320-2B63-45B9-B76F-C0327EF9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8F7D7-70B5-43B5-A96D-07086978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B467A2-CD67-4B80-8A48-679AE2BC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A16578-A698-4940-93A0-E233606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2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BBCA0F-716E-491F-8B9A-97B60D81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D94C64-00B6-40CB-B5E3-AA5C32BA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BD1BA-96B4-455D-A826-F7CC7EE5A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FFEB-643B-403A-8A2B-E82D42C6370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643F6-1829-45DD-BC27-991E266F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98811-4DA3-4116-BD2D-119907D7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172D-B736-46EC-89F5-6E91AE60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63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499139B-8BAB-4306-AC78-FF1AE664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1874369"/>
            <a:ext cx="4957657" cy="25655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A5BD80-E989-4CFB-8071-FA988AD745C5}"/>
              </a:ext>
            </a:extLst>
          </p:cNvPr>
          <p:cNvSpPr txBox="1"/>
          <p:nvPr/>
        </p:nvSpPr>
        <p:spPr>
          <a:xfrm>
            <a:off x="6223003" y="2018781"/>
            <a:ext cx="52886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6503802" y="4348808"/>
            <a:ext cx="858317" cy="809549"/>
            <a:chOff x="2199981" y="1595059"/>
            <a:chExt cx="643738" cy="60716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6503802" y="2800847"/>
            <a:ext cx="858317" cy="809549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8575654" y="2906587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10011994" y="3207841"/>
            <a:ext cx="591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7493549" y="3447377"/>
            <a:ext cx="816545" cy="132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7546281" y="3198848"/>
            <a:ext cx="845212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10753708" y="2800847"/>
            <a:ext cx="858317" cy="809549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3971994" y="2987785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5456533" y="3246306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5456533" y="3447376"/>
            <a:ext cx="950255" cy="138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87" y="2235921"/>
            <a:ext cx="1905000" cy="190500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810809" y="3220745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6117944" y="2296994"/>
            <a:ext cx="153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Wordpress</a:t>
            </a:r>
            <a:endParaRPr lang="pt-BR" sz="24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10513665" y="230840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MariaDB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075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6503802" y="4348808"/>
            <a:ext cx="858317" cy="809549"/>
            <a:chOff x="2199981" y="1595059"/>
            <a:chExt cx="643738" cy="60716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6503802" y="2800847"/>
            <a:ext cx="858317" cy="809549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6490083" y="1142375"/>
            <a:ext cx="858317" cy="809549"/>
            <a:chOff x="5433896" y="1595059"/>
            <a:chExt cx="643738" cy="607162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8575654" y="2906587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10011994" y="3207841"/>
            <a:ext cx="591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7493549" y="3447377"/>
            <a:ext cx="816545" cy="132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7459134" y="1547150"/>
            <a:ext cx="932359" cy="143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7546281" y="3198848"/>
            <a:ext cx="845212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10753708" y="2800847"/>
            <a:ext cx="858317" cy="809549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3971994" y="2987785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5456532" y="1485596"/>
            <a:ext cx="913221" cy="15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5456533" y="3246306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5456533" y="3447376"/>
            <a:ext cx="950255" cy="138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87" y="2235921"/>
            <a:ext cx="1905000" cy="190500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810809" y="3220745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6117944" y="2296994"/>
            <a:ext cx="153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Wordpress</a:t>
            </a:r>
            <a:endParaRPr lang="pt-BR" sz="24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10513665" y="230840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MariaDB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7578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371846"/>
            <a:ext cx="12192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67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F5D74F-4BC8-4E1D-A2A4-681C10426439}"/>
              </a:ext>
            </a:extLst>
          </p:cNvPr>
          <p:cNvSpPr/>
          <p:nvPr/>
        </p:nvSpPr>
        <p:spPr>
          <a:xfrm>
            <a:off x="3048000" y="2173181"/>
            <a:ext cx="6096000" cy="29645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3733" dirty="0" err="1">
                <a:latin typeface="Roboto" panose="02000000000000000000" pitchFamily="2" charset="0"/>
                <a:ea typeface="Roboto" panose="02000000000000000000" pitchFamily="2" charset="0"/>
              </a:rPr>
              <a:t>awsElasticBlockStore</a:t>
            </a:r>
            <a:endParaRPr lang="pt-BR" sz="3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3733" dirty="0" err="1">
                <a:latin typeface="Roboto" panose="02000000000000000000" pitchFamily="2" charset="0"/>
                <a:ea typeface="Roboto" panose="02000000000000000000" pitchFamily="2" charset="0"/>
              </a:rPr>
              <a:t>emptyDir</a:t>
            </a:r>
            <a:endParaRPr lang="pt-BR" sz="3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3733" dirty="0" err="1">
                <a:latin typeface="Roboto" panose="02000000000000000000" pitchFamily="2" charset="0"/>
                <a:ea typeface="Roboto" panose="02000000000000000000" pitchFamily="2" charset="0"/>
              </a:rPr>
              <a:t>gcePersistentDisk</a:t>
            </a:r>
            <a:endParaRPr lang="pt-BR" sz="3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3733" dirty="0" err="1">
                <a:latin typeface="Roboto" panose="02000000000000000000" pitchFamily="2" charset="0"/>
                <a:ea typeface="Roboto" panose="02000000000000000000" pitchFamily="2" charset="0"/>
              </a:rPr>
              <a:t>hostPath</a:t>
            </a:r>
            <a:endParaRPr lang="pt-BR" sz="37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3733" dirty="0" err="1">
                <a:latin typeface="Roboto" panose="02000000000000000000" pitchFamily="2" charset="0"/>
                <a:ea typeface="Roboto" panose="02000000000000000000" pitchFamily="2" charset="0"/>
              </a:rPr>
              <a:t>nfs</a:t>
            </a:r>
            <a:endParaRPr lang="pt-BR" sz="373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371846"/>
            <a:ext cx="12192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67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4683D-D859-4ED7-AE8E-3176FFEC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457827"/>
            <a:ext cx="4544484" cy="49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371846"/>
            <a:ext cx="12192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67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D101CB-CAD3-4891-9B3E-3F57CD41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15" y="1465500"/>
            <a:ext cx="3609771" cy="47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371846"/>
            <a:ext cx="12192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67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230B08-AC69-4B62-AAC6-B3F0DD78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065867"/>
            <a:ext cx="643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9245600" y="2961463"/>
            <a:ext cx="1456267" cy="5757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Volume</a:t>
            </a:r>
            <a:endParaRPr lang="pt-BR" sz="2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6714067" y="2885263"/>
            <a:ext cx="1693333" cy="728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Persistent Volume</a:t>
            </a:r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3835400" y="2827867"/>
            <a:ext cx="2175933" cy="889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Persistent Volume Claim</a:t>
            </a:r>
            <a:endParaRPr lang="pt-BR" sz="24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1253067" y="2458632"/>
            <a:ext cx="1693333" cy="1581395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8483600" y="324932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6096000" y="3249329"/>
            <a:ext cx="55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811842" y="3272367"/>
            <a:ext cx="1023559" cy="41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10447867" y="2961463"/>
            <a:ext cx="1456267" cy="5757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Volume</a:t>
            </a:r>
            <a:endParaRPr lang="pt-BR" sz="2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7916334" y="2885263"/>
            <a:ext cx="1693333" cy="728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Persistent Volume</a:t>
            </a:r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2912534" y="2827867"/>
            <a:ext cx="2175933" cy="889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Persistent Volume Claim</a:t>
            </a:r>
            <a:endParaRPr lang="pt-BR" sz="24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330200" y="2458632"/>
            <a:ext cx="1693333" cy="1581395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9685867" y="324932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5173134" y="3249329"/>
            <a:ext cx="55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888975" y="3272367"/>
            <a:ext cx="1023559" cy="41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D8164A-B66C-4E45-8900-E4E3B2468CED}"/>
              </a:ext>
            </a:extLst>
          </p:cNvPr>
          <p:cNvSpPr/>
          <p:nvPr/>
        </p:nvSpPr>
        <p:spPr>
          <a:xfrm>
            <a:off x="5833534" y="2768624"/>
            <a:ext cx="1312333" cy="9482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Storage</a:t>
            </a:r>
            <a:br>
              <a:rPr lang="en-US" sz="2400" dirty="0"/>
            </a:br>
            <a:r>
              <a:rPr lang="en-US" sz="2400" dirty="0"/>
              <a:t>Class</a:t>
            </a:r>
            <a:endParaRPr lang="pt-BR" sz="2400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81796BA-CD3B-4464-9C19-D3DCB6375F56}"/>
              </a:ext>
            </a:extLst>
          </p:cNvPr>
          <p:cNvCxnSpPr>
            <a:cxnSpLocks/>
          </p:cNvCxnSpPr>
          <p:nvPr/>
        </p:nvCxnSpPr>
        <p:spPr>
          <a:xfrm>
            <a:off x="7247467" y="3253563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6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78F613B-D615-44D2-9F17-20E53B0E84C3}"/>
              </a:ext>
            </a:extLst>
          </p:cNvPr>
          <p:cNvSpPr/>
          <p:nvPr/>
        </p:nvSpPr>
        <p:spPr>
          <a:xfrm>
            <a:off x="1" y="371846"/>
            <a:ext cx="12192000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67" dirty="0">
                <a:latin typeface="Roboto" panose="02000000000000000000" pitchFamily="2" charset="0"/>
                <a:ea typeface="Roboto" panose="02000000000000000000" pitchFamily="2" charset="0"/>
              </a:rPr>
              <a:t>AKS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45D042-49BB-4A34-B2C6-C70B48A3AC0B}"/>
              </a:ext>
            </a:extLst>
          </p:cNvPr>
          <p:cNvSpPr txBox="1"/>
          <p:nvPr/>
        </p:nvSpPr>
        <p:spPr>
          <a:xfrm>
            <a:off x="3776133" y="22944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61981" indent="-761981">
              <a:buFont typeface="Arial" panose="020B0604020202020204" pitchFamily="34" charset="0"/>
              <a:buChar char="•"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Azure File </a:t>
            </a:r>
          </a:p>
          <a:p>
            <a:pPr marL="761981" indent="-761981">
              <a:buFont typeface="Arial" panose="020B0604020202020204" pitchFamily="34" charset="0"/>
              <a:buChar char="•"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Azure Disk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6503802" y="2800847"/>
            <a:ext cx="858317" cy="809549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8575654" y="2906587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10011994" y="3207841"/>
            <a:ext cx="591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7546281" y="3198848"/>
            <a:ext cx="845212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10753708" y="2800847"/>
            <a:ext cx="858317" cy="809549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3971994" y="2987785"/>
            <a:ext cx="1318257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5456533" y="3246306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87" y="2235921"/>
            <a:ext cx="1905000" cy="190500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810809" y="3220745"/>
            <a:ext cx="971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6117944" y="2296994"/>
            <a:ext cx="153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Wordpress</a:t>
            </a:r>
            <a:endParaRPr lang="pt-BR" sz="24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10513665" y="230840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MariaDB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</dc:creator>
  <cp:lastModifiedBy>Fabricio</cp:lastModifiedBy>
  <cp:revision>1</cp:revision>
  <dcterms:created xsi:type="dcterms:W3CDTF">2021-02-08T18:14:05Z</dcterms:created>
  <dcterms:modified xsi:type="dcterms:W3CDTF">2021-02-08T18:16:56Z</dcterms:modified>
</cp:coreProperties>
</file>