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343" r:id="rId4"/>
    <p:sldId id="345" r:id="rId5"/>
    <p:sldId id="344" r:id="rId6"/>
    <p:sldId id="346" r:id="rId7"/>
    <p:sldId id="348" r:id="rId8"/>
    <p:sldId id="351" r:id="rId9"/>
    <p:sldId id="352" r:id="rId10"/>
    <p:sldId id="353" r:id="rId11"/>
    <p:sldId id="354" r:id="rId12"/>
    <p:sldId id="280" r:id="rId13"/>
    <p:sldId id="355" r:id="rId14"/>
    <p:sldId id="360" r:id="rId15"/>
    <p:sldId id="358" r:id="rId16"/>
    <p:sldId id="359" r:id="rId17"/>
    <p:sldId id="357" r:id="rId18"/>
    <p:sldId id="361" r:id="rId19"/>
    <p:sldId id="362" r:id="rId20"/>
    <p:sldId id="289" r:id="rId21"/>
    <p:sldId id="363" r:id="rId22"/>
    <p:sldId id="364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39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c/fabricioveronez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hyperlink" Target="http://www.linkedin.com/in/fabricioveronez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Trabalhando com Volumes no AKS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547960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799902" y="31945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7589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6758986" y="30904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10.10.10.13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63E33A9A-3990-4751-9CDC-8FCD4BBB48B2}"/>
              </a:ext>
            </a:extLst>
          </p:cNvPr>
          <p:cNvSpPr/>
          <p:nvPr/>
        </p:nvSpPr>
        <p:spPr>
          <a:xfrm>
            <a:off x="6894401" y="691646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D13277A7-552E-4AE5-B180-E32B56D0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8103" y="759731"/>
            <a:ext cx="436332" cy="470994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B4460F-FA00-44C6-8343-5EEF2E8B4C76}"/>
              </a:ext>
            </a:extLst>
          </p:cNvPr>
          <p:cNvSpPr/>
          <p:nvPr/>
        </p:nvSpPr>
        <p:spPr>
          <a:xfrm>
            <a:off x="7116254" y="1298810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69026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63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71245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8A944F0-E7AF-4D28-9435-64014C063F9F}"/>
              </a:ext>
            </a:extLst>
          </p:cNvPr>
          <p:cNvSpPr/>
          <p:nvPr/>
        </p:nvSpPr>
        <p:spPr>
          <a:xfrm>
            <a:off x="6903853" y="3454132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66087A1-1B81-47DB-8EAB-765A6C1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7555" y="3522217"/>
            <a:ext cx="436332" cy="4709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479397-CB24-4E05-82DE-5BFC857449CB}"/>
              </a:ext>
            </a:extLst>
          </p:cNvPr>
          <p:cNvSpPr/>
          <p:nvPr/>
        </p:nvSpPr>
        <p:spPr>
          <a:xfrm>
            <a:off x="7125706" y="4061296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</p:spTree>
    <p:extLst>
      <p:ext uri="{BB962C8B-B14F-4D97-AF65-F5344CB8AC3E}">
        <p14:creationId xmlns:p14="http://schemas.microsoft.com/office/powerpoint/2010/main" val="93248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8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303498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41625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41715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417785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243987" y="2499528"/>
            <a:ext cx="66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5491802" y="31945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54508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5450886" y="30904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10.10.10.13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63E33A9A-3990-4751-9CDC-8FCD4BBB48B2}"/>
              </a:ext>
            </a:extLst>
          </p:cNvPr>
          <p:cNvSpPr/>
          <p:nvPr/>
        </p:nvSpPr>
        <p:spPr>
          <a:xfrm>
            <a:off x="5586301" y="691646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D13277A7-552E-4AE5-B180-E32B56D0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0003" y="759731"/>
            <a:ext cx="436332" cy="470994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B4460F-FA00-44C6-8343-5EEF2E8B4C76}"/>
              </a:ext>
            </a:extLst>
          </p:cNvPr>
          <p:cNvSpPr/>
          <p:nvPr/>
        </p:nvSpPr>
        <p:spPr>
          <a:xfrm>
            <a:off x="5808154" y="1298810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55945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82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58164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8A944F0-E7AF-4D28-9435-64014C063F9F}"/>
              </a:ext>
            </a:extLst>
          </p:cNvPr>
          <p:cNvSpPr/>
          <p:nvPr/>
        </p:nvSpPr>
        <p:spPr>
          <a:xfrm>
            <a:off x="5595753" y="3454132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66087A1-1B81-47DB-8EAB-765A6C1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9455" y="3522217"/>
            <a:ext cx="436332" cy="4709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479397-CB24-4E05-82DE-5BFC857449CB}"/>
              </a:ext>
            </a:extLst>
          </p:cNvPr>
          <p:cNvSpPr/>
          <p:nvPr/>
        </p:nvSpPr>
        <p:spPr>
          <a:xfrm>
            <a:off x="5817606" y="4061296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8407806-EBA0-4C46-9EED-B8465F198579}"/>
              </a:ext>
            </a:extLst>
          </p:cNvPr>
          <p:cNvSpPr/>
          <p:nvPr/>
        </p:nvSpPr>
        <p:spPr>
          <a:xfrm>
            <a:off x="7570336" y="2416419"/>
            <a:ext cx="971392" cy="4172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4D3471A-5D72-4EDD-BAF7-58599D473661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6444516" y="1417755"/>
            <a:ext cx="1023086" cy="1055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C1045C0-5321-43DC-BFC3-6BA46DEDF013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452784" y="2625025"/>
            <a:ext cx="1014816" cy="18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5138975-71DB-425F-9C72-0EB35F0D5B79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6453968" y="2781216"/>
            <a:ext cx="986890" cy="139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79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499139B-8BAB-4306-AC78-FF1AE664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" y="1405776"/>
            <a:ext cx="3718243" cy="19241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BA5BD80-E989-4CFB-8071-FA988AD745C5}"/>
              </a:ext>
            </a:extLst>
          </p:cNvPr>
          <p:cNvSpPr txBox="1"/>
          <p:nvPr/>
        </p:nvSpPr>
        <p:spPr>
          <a:xfrm>
            <a:off x="4667252" y="1514085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Persistent Volume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Persistent Volume Claim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Storage Class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F5D74F-4BC8-4E1D-A2A4-681C10426439}"/>
              </a:ext>
            </a:extLst>
          </p:cNvPr>
          <p:cNvSpPr/>
          <p:nvPr/>
        </p:nvSpPr>
        <p:spPr>
          <a:xfrm>
            <a:off x="2286000" y="162988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awsElasticBlockStore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emptyDir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gcePersistentDisk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hostPath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</a:rPr>
              <a:t>nfs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5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Persistent Volume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34683D-D859-4ED7-AE8E-3176FFEC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93370"/>
            <a:ext cx="3408363" cy="37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Persistent Volume Claim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2D101CB-CAD3-4891-9B3E-3F57CD41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36" y="1099125"/>
            <a:ext cx="2707328" cy="35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34B7E70-1E19-4887-9A9A-C168E38ECD4F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Storage Class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230B08-AC69-4B62-AAC6-B3F0DD78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549400"/>
            <a:ext cx="4829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8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8F13BBA-EF72-4B9B-B508-BA257CFABCDA}"/>
              </a:ext>
            </a:extLst>
          </p:cNvPr>
          <p:cNvSpPr/>
          <p:nvPr/>
        </p:nvSpPr>
        <p:spPr>
          <a:xfrm>
            <a:off x="6934200" y="2221097"/>
            <a:ext cx="1092200" cy="431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2D89BB-4AB6-4604-BFEE-4CDFA8457CD0}"/>
              </a:ext>
            </a:extLst>
          </p:cNvPr>
          <p:cNvSpPr/>
          <p:nvPr/>
        </p:nvSpPr>
        <p:spPr>
          <a:xfrm>
            <a:off x="5035550" y="2163947"/>
            <a:ext cx="1270000" cy="546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6AA6A1-B0D9-4502-BD86-ED9706E02133}"/>
              </a:ext>
            </a:extLst>
          </p:cNvPr>
          <p:cNvSpPr/>
          <p:nvPr/>
        </p:nvSpPr>
        <p:spPr>
          <a:xfrm>
            <a:off x="2876550" y="2120900"/>
            <a:ext cx="1631950" cy="6667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69D9DBC-AC0C-40F3-9DF6-9FEDF5C7D29A}"/>
              </a:ext>
            </a:extLst>
          </p:cNvPr>
          <p:cNvGrpSpPr/>
          <p:nvPr/>
        </p:nvGrpSpPr>
        <p:grpSpPr>
          <a:xfrm>
            <a:off x="939800" y="1843974"/>
            <a:ext cx="1270000" cy="1186046"/>
            <a:chOff x="939800" y="1843974"/>
            <a:chExt cx="1270000" cy="118604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43E33C-8630-42E0-98A8-F4EAF24B9CA8}"/>
                </a:ext>
              </a:extLst>
            </p:cNvPr>
            <p:cNvSpPr/>
            <p:nvPr/>
          </p:nvSpPr>
          <p:spPr>
            <a:xfrm>
              <a:off x="939800" y="1843974"/>
              <a:ext cx="1270000" cy="1186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9401136-1E36-4FB9-A55F-5F92D9BA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41161" y="2029493"/>
              <a:ext cx="436332" cy="470994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10D82E-3101-411F-861E-AB0BDCD31AB8}"/>
                </a:ext>
              </a:extLst>
            </p:cNvPr>
            <p:cNvSpPr/>
            <p:nvPr/>
          </p:nvSpPr>
          <p:spPr>
            <a:xfrm>
              <a:off x="1472519" y="2646309"/>
              <a:ext cx="636362" cy="2378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</a:rPr>
                <a:t>/files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8B9800-4F40-4173-80DD-810F03E3056B}"/>
              </a:ext>
            </a:extLst>
          </p:cNvPr>
          <p:cNvCxnSpPr/>
          <p:nvPr/>
        </p:nvCxnSpPr>
        <p:spPr>
          <a:xfrm>
            <a:off x="6362700" y="2436997"/>
            <a:ext cx="50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7B516D-D884-4240-8344-7D526A451768}"/>
              </a:ext>
            </a:extLst>
          </p:cNvPr>
          <p:cNvCxnSpPr/>
          <p:nvPr/>
        </p:nvCxnSpPr>
        <p:spPr>
          <a:xfrm>
            <a:off x="4572000" y="2436997"/>
            <a:ext cx="41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6B9E5E-1C4D-4287-B3EA-33C0D4817AA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108881" y="2454275"/>
            <a:ext cx="767669" cy="3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8F13BBA-EF72-4B9B-B508-BA257CFABCDA}"/>
              </a:ext>
            </a:extLst>
          </p:cNvPr>
          <p:cNvSpPr/>
          <p:nvPr/>
        </p:nvSpPr>
        <p:spPr>
          <a:xfrm>
            <a:off x="7835900" y="2221097"/>
            <a:ext cx="1092200" cy="431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2D89BB-4AB6-4604-BFEE-4CDFA8457CD0}"/>
              </a:ext>
            </a:extLst>
          </p:cNvPr>
          <p:cNvSpPr/>
          <p:nvPr/>
        </p:nvSpPr>
        <p:spPr>
          <a:xfrm>
            <a:off x="5937250" y="2163947"/>
            <a:ext cx="1270000" cy="546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6AA6A1-B0D9-4502-BD86-ED9706E02133}"/>
              </a:ext>
            </a:extLst>
          </p:cNvPr>
          <p:cNvSpPr/>
          <p:nvPr/>
        </p:nvSpPr>
        <p:spPr>
          <a:xfrm>
            <a:off x="2184400" y="2120900"/>
            <a:ext cx="1631950" cy="6667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69D9DBC-AC0C-40F3-9DF6-9FEDF5C7D29A}"/>
              </a:ext>
            </a:extLst>
          </p:cNvPr>
          <p:cNvGrpSpPr/>
          <p:nvPr/>
        </p:nvGrpSpPr>
        <p:grpSpPr>
          <a:xfrm>
            <a:off x="247650" y="1843974"/>
            <a:ext cx="1270000" cy="1186046"/>
            <a:chOff x="939800" y="1843974"/>
            <a:chExt cx="1270000" cy="1186046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43E33C-8630-42E0-98A8-F4EAF24B9CA8}"/>
                </a:ext>
              </a:extLst>
            </p:cNvPr>
            <p:cNvSpPr/>
            <p:nvPr/>
          </p:nvSpPr>
          <p:spPr>
            <a:xfrm>
              <a:off x="939800" y="1843974"/>
              <a:ext cx="1270000" cy="1186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9401136-1E36-4FB9-A55F-5F92D9BA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41161" y="2029493"/>
              <a:ext cx="436332" cy="470994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10D82E-3101-411F-861E-AB0BDCD31AB8}"/>
                </a:ext>
              </a:extLst>
            </p:cNvPr>
            <p:cNvSpPr/>
            <p:nvPr/>
          </p:nvSpPr>
          <p:spPr>
            <a:xfrm>
              <a:off x="1472519" y="2646309"/>
              <a:ext cx="636362" cy="2378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</a:rPr>
                <a:t>/files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8B9800-4F40-4173-80DD-810F03E3056B}"/>
              </a:ext>
            </a:extLst>
          </p:cNvPr>
          <p:cNvCxnSpPr/>
          <p:nvPr/>
        </p:nvCxnSpPr>
        <p:spPr>
          <a:xfrm>
            <a:off x="7264400" y="2436997"/>
            <a:ext cx="50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7B516D-D884-4240-8344-7D526A451768}"/>
              </a:ext>
            </a:extLst>
          </p:cNvPr>
          <p:cNvCxnSpPr/>
          <p:nvPr/>
        </p:nvCxnSpPr>
        <p:spPr>
          <a:xfrm>
            <a:off x="3879850" y="2436997"/>
            <a:ext cx="41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6B9E5E-1C4D-4287-B3EA-33C0D4817AA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416731" y="2454275"/>
            <a:ext cx="767669" cy="3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8D8164A-B66C-4E45-8900-E4E3B2468CED}"/>
              </a:ext>
            </a:extLst>
          </p:cNvPr>
          <p:cNvSpPr/>
          <p:nvPr/>
        </p:nvSpPr>
        <p:spPr>
          <a:xfrm>
            <a:off x="4375150" y="2076468"/>
            <a:ext cx="984250" cy="711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Class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81796BA-CD3B-4464-9C19-D3DCB6375F56}"/>
              </a:ext>
            </a:extLst>
          </p:cNvPr>
          <p:cNvCxnSpPr>
            <a:cxnSpLocks/>
          </p:cNvCxnSpPr>
          <p:nvPr/>
        </p:nvCxnSpPr>
        <p:spPr>
          <a:xfrm>
            <a:off x="5435600" y="2440172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67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78F613B-D615-44D2-9F17-20E53B0E84C3}"/>
              </a:ext>
            </a:extLst>
          </p:cNvPr>
          <p:cNvSpPr/>
          <p:nvPr/>
        </p:nvSpPr>
        <p:spPr>
          <a:xfrm>
            <a:off x="1" y="27888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AKS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45D042-49BB-4A34-B2C6-C70B48A3AC0B}"/>
              </a:ext>
            </a:extLst>
          </p:cNvPr>
          <p:cNvSpPr txBox="1"/>
          <p:nvPr/>
        </p:nvSpPr>
        <p:spPr>
          <a:xfrm>
            <a:off x="2832100" y="1720850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Azure File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Azure Disk</a:t>
            </a:r>
            <a:endParaRPr lang="pt-BR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255201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Soluções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4917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</a:t>
            </a:r>
            <a:r>
              <a:rPr lang="pt-BR" dirty="0">
                <a:hlinkClick r:id="rId3"/>
              </a:rPr>
              <a:t>https://www.youtube.com/c/fabricioveronez</a:t>
            </a:r>
            <a:br>
              <a:rPr lang="pt-BR" dirty="0"/>
            </a:b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Facebook - </a:t>
            </a:r>
            <a:r>
              <a:rPr lang="pt-BR" dirty="0"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Instagram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683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580" y="2027701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686" y="2892401"/>
            <a:ext cx="3010122" cy="15997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A1ECC-C062-4775-B631-EBD3720E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5580" y="2641733"/>
            <a:ext cx="2444750" cy="7907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4877851" y="2100635"/>
            <a:ext cx="643738" cy="607162"/>
            <a:chOff x="3784134" y="1595059"/>
            <a:chExt cx="643738" cy="607162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6431740" y="2179940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7508995" y="2405881"/>
            <a:ext cx="443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>
            <a:off x="5659710" y="2399136"/>
            <a:ext cx="633909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8CD6BAD-AAC6-48B7-B7BA-886D3C3E0D84}"/>
              </a:ext>
            </a:extLst>
          </p:cNvPr>
          <p:cNvGrpSpPr/>
          <p:nvPr/>
        </p:nvGrpSpPr>
        <p:grpSpPr>
          <a:xfrm>
            <a:off x="8065281" y="2100635"/>
            <a:ext cx="643738" cy="607162"/>
            <a:chOff x="5636616" y="3154225"/>
            <a:chExt cx="643738" cy="60716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877BF90-3048-46FD-9268-07B2B4DA8F7D}"/>
                </a:ext>
              </a:extLst>
            </p:cNvPr>
            <p:cNvSpPr/>
            <p:nvPr/>
          </p:nvSpPr>
          <p:spPr>
            <a:xfrm>
              <a:off x="5636616" y="3154225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C50A7EA-12EC-44C5-8D66-E018D66E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0318" y="3222309"/>
              <a:ext cx="436332" cy="470994"/>
            </a:xfrm>
            <a:prstGeom prst="rect">
              <a:avLst/>
            </a:prstGeom>
          </p:spPr>
        </p:pic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2978995" y="2240839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>
            <a:off x="4092399" y="2434729"/>
            <a:ext cx="72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F39678ED-C86F-48F9-8F99-968F11601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0" y="1676941"/>
            <a:ext cx="1428750" cy="1428750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FBBB724-B085-48D5-ACC2-1398C3F91FDD}"/>
              </a:ext>
            </a:extLst>
          </p:cNvPr>
          <p:cNvCxnSpPr>
            <a:cxnSpLocks/>
          </p:cNvCxnSpPr>
          <p:nvPr/>
        </p:nvCxnSpPr>
        <p:spPr>
          <a:xfrm>
            <a:off x="2108106" y="2415558"/>
            <a:ext cx="72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995218-7DF6-400A-8D2C-3D94677D534C}"/>
              </a:ext>
            </a:extLst>
          </p:cNvPr>
          <p:cNvSpPr txBox="1"/>
          <p:nvPr/>
        </p:nvSpPr>
        <p:spPr>
          <a:xfrm>
            <a:off x="4588457" y="1722745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Wordpress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ECE07AF-2615-43F0-B7A2-96234E00EBA4}"/>
              </a:ext>
            </a:extLst>
          </p:cNvPr>
          <p:cNvSpPr txBox="1"/>
          <p:nvPr/>
        </p:nvSpPr>
        <p:spPr>
          <a:xfrm>
            <a:off x="7885248" y="173130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41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4877851" y="3261606"/>
            <a:ext cx="643738" cy="607162"/>
            <a:chOff x="2199981" y="1595059"/>
            <a:chExt cx="643738" cy="607162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4877851" y="2100635"/>
            <a:ext cx="643738" cy="607162"/>
            <a:chOff x="3784134" y="1595059"/>
            <a:chExt cx="643738" cy="607162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6431740" y="2179940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7508995" y="2405881"/>
            <a:ext cx="443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5620161" y="2585532"/>
            <a:ext cx="612409" cy="99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>
            <a:off x="5659710" y="2399136"/>
            <a:ext cx="633909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8CD6BAD-AAC6-48B7-B7BA-886D3C3E0D84}"/>
              </a:ext>
            </a:extLst>
          </p:cNvPr>
          <p:cNvGrpSpPr/>
          <p:nvPr/>
        </p:nvGrpSpPr>
        <p:grpSpPr>
          <a:xfrm>
            <a:off x="8065281" y="2100635"/>
            <a:ext cx="643738" cy="607162"/>
            <a:chOff x="5636616" y="3154225"/>
            <a:chExt cx="643738" cy="60716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877BF90-3048-46FD-9268-07B2B4DA8F7D}"/>
                </a:ext>
              </a:extLst>
            </p:cNvPr>
            <p:cNvSpPr/>
            <p:nvPr/>
          </p:nvSpPr>
          <p:spPr>
            <a:xfrm>
              <a:off x="5636616" y="3154225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C50A7EA-12EC-44C5-8D66-E018D66E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0318" y="3222309"/>
              <a:ext cx="436332" cy="470994"/>
            </a:xfrm>
            <a:prstGeom prst="rect">
              <a:avLst/>
            </a:prstGeom>
          </p:spPr>
        </p:pic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2978995" y="2240839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>
            <a:off x="4092399" y="2434729"/>
            <a:ext cx="72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4092399" y="2585532"/>
            <a:ext cx="712691" cy="10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F39678ED-C86F-48F9-8F99-968F11601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0" y="1676941"/>
            <a:ext cx="1428750" cy="1428750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FBBB724-B085-48D5-ACC2-1398C3F91FDD}"/>
              </a:ext>
            </a:extLst>
          </p:cNvPr>
          <p:cNvCxnSpPr>
            <a:cxnSpLocks/>
          </p:cNvCxnSpPr>
          <p:nvPr/>
        </p:nvCxnSpPr>
        <p:spPr>
          <a:xfrm>
            <a:off x="2108106" y="2415558"/>
            <a:ext cx="72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995218-7DF6-400A-8D2C-3D94677D534C}"/>
              </a:ext>
            </a:extLst>
          </p:cNvPr>
          <p:cNvSpPr txBox="1"/>
          <p:nvPr/>
        </p:nvSpPr>
        <p:spPr>
          <a:xfrm>
            <a:off x="4588457" y="1722745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Wordpress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ECE07AF-2615-43F0-B7A2-96234E00EBA4}"/>
              </a:ext>
            </a:extLst>
          </p:cNvPr>
          <p:cNvSpPr txBox="1"/>
          <p:nvPr/>
        </p:nvSpPr>
        <p:spPr>
          <a:xfrm>
            <a:off x="7885248" y="173130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75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4877851" y="3261606"/>
            <a:ext cx="643738" cy="607162"/>
            <a:chOff x="2199981" y="1595059"/>
            <a:chExt cx="643738" cy="607162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4877851" y="2100635"/>
            <a:ext cx="643738" cy="607162"/>
            <a:chOff x="3784134" y="1595059"/>
            <a:chExt cx="643738" cy="607162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4867562" y="856781"/>
            <a:ext cx="643738" cy="607162"/>
            <a:chOff x="5433896" y="1595059"/>
            <a:chExt cx="643738" cy="607162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6431740" y="2179940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7508995" y="2405881"/>
            <a:ext cx="443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5620161" y="2585532"/>
            <a:ext cx="612409" cy="99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>
            <a:off x="5594350" y="1160362"/>
            <a:ext cx="699269" cy="107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>
            <a:off x="5659710" y="2399136"/>
            <a:ext cx="633909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8CD6BAD-AAC6-48B7-B7BA-886D3C3E0D84}"/>
              </a:ext>
            </a:extLst>
          </p:cNvPr>
          <p:cNvGrpSpPr/>
          <p:nvPr/>
        </p:nvGrpSpPr>
        <p:grpSpPr>
          <a:xfrm>
            <a:off x="8065281" y="2100635"/>
            <a:ext cx="643738" cy="607162"/>
            <a:chOff x="5636616" y="3154225"/>
            <a:chExt cx="643738" cy="60716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877BF90-3048-46FD-9268-07B2B4DA8F7D}"/>
                </a:ext>
              </a:extLst>
            </p:cNvPr>
            <p:cNvSpPr/>
            <p:nvPr/>
          </p:nvSpPr>
          <p:spPr>
            <a:xfrm>
              <a:off x="5636616" y="3154225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C50A7EA-12EC-44C5-8D66-E018D66E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740318" y="3222309"/>
              <a:ext cx="436332" cy="470994"/>
            </a:xfrm>
            <a:prstGeom prst="rect">
              <a:avLst/>
            </a:prstGeom>
          </p:spPr>
        </p:pic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2978995" y="2240839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2AB9544-8045-4D8E-BDC6-345713279C4D}"/>
              </a:ext>
            </a:extLst>
          </p:cNvPr>
          <p:cNvCxnSpPr>
            <a:cxnSpLocks/>
          </p:cNvCxnSpPr>
          <p:nvPr/>
        </p:nvCxnSpPr>
        <p:spPr>
          <a:xfrm flipV="1">
            <a:off x="4092399" y="1114197"/>
            <a:ext cx="684916" cy="11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>
            <a:off x="4092399" y="2434729"/>
            <a:ext cx="72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4092399" y="2585532"/>
            <a:ext cx="712691" cy="10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F39678ED-C86F-48F9-8F99-968F11601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0" y="1676941"/>
            <a:ext cx="1428750" cy="1428750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FBBB724-B085-48D5-ACC2-1398C3F91FDD}"/>
              </a:ext>
            </a:extLst>
          </p:cNvPr>
          <p:cNvCxnSpPr>
            <a:cxnSpLocks/>
          </p:cNvCxnSpPr>
          <p:nvPr/>
        </p:nvCxnSpPr>
        <p:spPr>
          <a:xfrm>
            <a:off x="2108106" y="2415558"/>
            <a:ext cx="72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995218-7DF6-400A-8D2C-3D94677D534C}"/>
              </a:ext>
            </a:extLst>
          </p:cNvPr>
          <p:cNvSpPr txBox="1"/>
          <p:nvPr/>
        </p:nvSpPr>
        <p:spPr>
          <a:xfrm>
            <a:off x="4588457" y="1722745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Wordpress</a:t>
            </a:r>
            <a:endParaRPr lang="pt-BR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ECE07AF-2615-43F0-B7A2-96234E00EBA4}"/>
              </a:ext>
            </a:extLst>
          </p:cNvPr>
          <p:cNvSpPr txBox="1"/>
          <p:nvPr/>
        </p:nvSpPr>
        <p:spPr>
          <a:xfrm>
            <a:off x="7885248" y="173130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783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4676386-A11D-4EED-83F8-B95481DC6120}"/>
              </a:ext>
            </a:extLst>
          </p:cNvPr>
          <p:cNvGrpSpPr/>
          <p:nvPr/>
        </p:nvGrpSpPr>
        <p:grpSpPr>
          <a:xfrm>
            <a:off x="6891437" y="2124268"/>
            <a:ext cx="643738" cy="607162"/>
            <a:chOff x="7507387" y="2136968"/>
            <a:chExt cx="643738" cy="60716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A673B66-7FD5-4771-B922-0C8140897AF4}"/>
                </a:ext>
              </a:extLst>
            </p:cNvPr>
            <p:cNvSpPr/>
            <p:nvPr/>
          </p:nvSpPr>
          <p:spPr>
            <a:xfrm>
              <a:off x="7507387" y="2136968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F2FD4C7-A6C4-4DB0-BEF0-FDDB5C9B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2224750"/>
              <a:ext cx="426016" cy="45428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2AD682-8BEE-4D1F-9F6E-15745C5386C3}"/>
              </a:ext>
            </a:extLst>
          </p:cNvPr>
          <p:cNvGrpSpPr/>
          <p:nvPr/>
        </p:nvGrpSpPr>
        <p:grpSpPr>
          <a:xfrm>
            <a:off x="6891437" y="909944"/>
            <a:ext cx="643738" cy="607162"/>
            <a:chOff x="7507387" y="922644"/>
            <a:chExt cx="643738" cy="607162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ACF0F71-3707-4B3B-BD44-415C87653CFD}"/>
                </a:ext>
              </a:extLst>
            </p:cNvPr>
            <p:cNvSpPr/>
            <p:nvPr/>
          </p:nvSpPr>
          <p:spPr>
            <a:xfrm>
              <a:off x="7507387" y="922644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2A41D-37D8-4340-972B-8BDAA34C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1010426"/>
              <a:ext cx="426016" cy="454283"/>
            </a:xfrm>
            <a:prstGeom prst="rect">
              <a:avLst/>
            </a:prstGeom>
          </p:spPr>
        </p:pic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614554" y="4967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604265" y="172271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10.10.10.6</a:t>
            </a:r>
          </a:p>
        </p:txBody>
      </p:sp>
    </p:spTree>
    <p:extLst>
      <p:ext uri="{BB962C8B-B14F-4D97-AF65-F5344CB8AC3E}">
        <p14:creationId xmlns:p14="http://schemas.microsoft.com/office/powerpoint/2010/main" val="378361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2E5712-DCE5-4138-BE29-8234B8B02CCF}"/>
              </a:ext>
            </a:extLst>
          </p:cNvPr>
          <p:cNvGrpSpPr/>
          <p:nvPr/>
        </p:nvGrpSpPr>
        <p:grpSpPr>
          <a:xfrm>
            <a:off x="6881148" y="3450641"/>
            <a:ext cx="643738" cy="607162"/>
            <a:chOff x="7497098" y="3463341"/>
            <a:chExt cx="643738" cy="60716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3C219F87-A262-4267-908A-B37DFA474EE0}"/>
                </a:ext>
              </a:extLst>
            </p:cNvPr>
            <p:cNvSpPr/>
            <p:nvPr/>
          </p:nvSpPr>
          <p:spPr>
            <a:xfrm>
              <a:off x="7497098" y="34633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BCE5480-CCCF-4BE6-8130-1710E5447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5670" y="3551123"/>
              <a:ext cx="426016" cy="454283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4676386-A11D-4EED-83F8-B95481DC6120}"/>
              </a:ext>
            </a:extLst>
          </p:cNvPr>
          <p:cNvGrpSpPr/>
          <p:nvPr/>
        </p:nvGrpSpPr>
        <p:grpSpPr>
          <a:xfrm>
            <a:off x="6891437" y="2124268"/>
            <a:ext cx="643738" cy="607162"/>
            <a:chOff x="7507387" y="2136968"/>
            <a:chExt cx="643738" cy="60716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A673B66-7FD5-4771-B922-0C8140897AF4}"/>
                </a:ext>
              </a:extLst>
            </p:cNvPr>
            <p:cNvSpPr/>
            <p:nvPr/>
          </p:nvSpPr>
          <p:spPr>
            <a:xfrm>
              <a:off x="7507387" y="2136968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F2FD4C7-A6C4-4DB0-BEF0-FDDB5C9B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2224750"/>
              <a:ext cx="426016" cy="45428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2AD682-8BEE-4D1F-9F6E-15745C5386C3}"/>
              </a:ext>
            </a:extLst>
          </p:cNvPr>
          <p:cNvGrpSpPr/>
          <p:nvPr/>
        </p:nvGrpSpPr>
        <p:grpSpPr>
          <a:xfrm>
            <a:off x="6891437" y="909944"/>
            <a:ext cx="643738" cy="607162"/>
            <a:chOff x="7507387" y="922644"/>
            <a:chExt cx="643738" cy="607162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ACF0F71-3707-4B3B-BD44-415C87653CFD}"/>
                </a:ext>
              </a:extLst>
            </p:cNvPr>
            <p:cNvSpPr/>
            <p:nvPr/>
          </p:nvSpPr>
          <p:spPr>
            <a:xfrm>
              <a:off x="7507387" y="922644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2A41D-37D8-4340-972B-8BDAA34C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1010426"/>
              <a:ext cx="426016" cy="454283"/>
            </a:xfrm>
            <a:prstGeom prst="rect">
              <a:avLst/>
            </a:prstGeom>
          </p:spPr>
        </p:pic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547960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614554" y="4967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604265" y="172271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6614554" y="308130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10.10.10.7</a:t>
            </a:r>
          </a:p>
        </p:txBody>
      </p:sp>
    </p:spTree>
    <p:extLst>
      <p:ext uri="{BB962C8B-B14F-4D97-AF65-F5344CB8AC3E}">
        <p14:creationId xmlns:p14="http://schemas.microsoft.com/office/powerpoint/2010/main" val="128081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2AD682-8BEE-4D1F-9F6E-15745C5386C3}"/>
              </a:ext>
            </a:extLst>
          </p:cNvPr>
          <p:cNvGrpSpPr/>
          <p:nvPr/>
        </p:nvGrpSpPr>
        <p:grpSpPr>
          <a:xfrm>
            <a:off x="6891437" y="909944"/>
            <a:ext cx="643738" cy="607162"/>
            <a:chOff x="7507387" y="922644"/>
            <a:chExt cx="643738" cy="607162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ACF0F71-3707-4B3B-BD44-415C87653CFD}"/>
                </a:ext>
              </a:extLst>
            </p:cNvPr>
            <p:cNvSpPr/>
            <p:nvPr/>
          </p:nvSpPr>
          <p:spPr>
            <a:xfrm>
              <a:off x="7507387" y="922644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2A41D-37D8-4340-972B-8BDAA34C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1010426"/>
              <a:ext cx="426016" cy="454283"/>
            </a:xfrm>
            <a:prstGeom prst="rect">
              <a:avLst/>
            </a:prstGeom>
          </p:spPr>
        </p:pic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614554" y="4967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</p:spTree>
    <p:extLst>
      <p:ext uri="{BB962C8B-B14F-4D97-AF65-F5344CB8AC3E}">
        <p14:creationId xmlns:p14="http://schemas.microsoft.com/office/powerpoint/2010/main" val="59897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4676386-A11D-4EED-83F8-B95481DC6120}"/>
              </a:ext>
            </a:extLst>
          </p:cNvPr>
          <p:cNvGrpSpPr/>
          <p:nvPr/>
        </p:nvGrpSpPr>
        <p:grpSpPr>
          <a:xfrm>
            <a:off x="6891437" y="2124268"/>
            <a:ext cx="643738" cy="607162"/>
            <a:chOff x="7507387" y="2136968"/>
            <a:chExt cx="643738" cy="60716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A673B66-7FD5-4771-B922-0C8140897AF4}"/>
                </a:ext>
              </a:extLst>
            </p:cNvPr>
            <p:cNvSpPr/>
            <p:nvPr/>
          </p:nvSpPr>
          <p:spPr>
            <a:xfrm>
              <a:off x="7507387" y="2136968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F2FD4C7-A6C4-4DB0-BEF0-FDDB5C9B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2224750"/>
              <a:ext cx="426016" cy="45428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B2AD682-8BEE-4D1F-9F6E-15745C5386C3}"/>
              </a:ext>
            </a:extLst>
          </p:cNvPr>
          <p:cNvGrpSpPr/>
          <p:nvPr/>
        </p:nvGrpSpPr>
        <p:grpSpPr>
          <a:xfrm>
            <a:off x="6891437" y="909944"/>
            <a:ext cx="643738" cy="607162"/>
            <a:chOff x="7507387" y="922644"/>
            <a:chExt cx="643738" cy="607162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ACF0F71-3707-4B3B-BD44-415C87653CFD}"/>
                </a:ext>
              </a:extLst>
            </p:cNvPr>
            <p:cNvSpPr/>
            <p:nvPr/>
          </p:nvSpPr>
          <p:spPr>
            <a:xfrm>
              <a:off x="7507387" y="922644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2A41D-37D8-4340-972B-8BDAA34C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959" y="1010426"/>
              <a:ext cx="426016" cy="454283"/>
            </a:xfrm>
            <a:prstGeom prst="rect">
              <a:avLst/>
            </a:prstGeom>
          </p:spPr>
        </p:pic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614554" y="4967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604265" y="17227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</p:spTree>
    <p:extLst>
      <p:ext uri="{BB962C8B-B14F-4D97-AF65-F5344CB8AC3E}">
        <p14:creationId xmlns:p14="http://schemas.microsoft.com/office/powerpoint/2010/main" val="277886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799902" y="31945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7589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63E33A9A-3990-4751-9CDC-8FCD4BBB48B2}"/>
              </a:ext>
            </a:extLst>
          </p:cNvPr>
          <p:cNvSpPr/>
          <p:nvPr/>
        </p:nvSpPr>
        <p:spPr>
          <a:xfrm>
            <a:off x="6894401" y="691646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D13277A7-552E-4AE5-B180-E32B56D0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8103" y="759731"/>
            <a:ext cx="436332" cy="470994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B4460F-FA00-44C6-8343-5EEF2E8B4C76}"/>
              </a:ext>
            </a:extLst>
          </p:cNvPr>
          <p:cNvSpPr/>
          <p:nvPr/>
        </p:nvSpPr>
        <p:spPr>
          <a:xfrm>
            <a:off x="7116254" y="1298810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69026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63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71245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</p:spTree>
    <p:extLst>
      <p:ext uri="{BB962C8B-B14F-4D97-AF65-F5344CB8AC3E}">
        <p14:creationId xmlns:p14="http://schemas.microsoft.com/office/powerpoint/2010/main" val="229712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82D6093-DBBD-4414-A446-AA405AD2260D}"/>
              </a:ext>
            </a:extLst>
          </p:cNvPr>
          <p:cNvCxnSpPr>
            <a:cxnSpLocks/>
          </p:cNvCxnSpPr>
          <p:nvPr/>
        </p:nvCxnSpPr>
        <p:spPr>
          <a:xfrm flipV="1">
            <a:off x="5445274" y="1136759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547960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90FA4-3E36-46A8-8810-62C8B4E9483E}"/>
              </a:ext>
            </a:extLst>
          </p:cNvPr>
          <p:cNvSpPr txBox="1"/>
          <p:nvPr/>
        </p:nvSpPr>
        <p:spPr>
          <a:xfrm>
            <a:off x="6799902" y="31945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7589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6758986" y="30904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10.10.10.13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63E33A9A-3990-4751-9CDC-8FCD4BBB48B2}"/>
              </a:ext>
            </a:extLst>
          </p:cNvPr>
          <p:cNvSpPr/>
          <p:nvPr/>
        </p:nvSpPr>
        <p:spPr>
          <a:xfrm>
            <a:off x="6894401" y="691646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D13277A7-552E-4AE5-B180-E32B56D0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98103" y="759731"/>
            <a:ext cx="436332" cy="470994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BB4460F-FA00-44C6-8343-5EEF2E8B4C76}"/>
              </a:ext>
            </a:extLst>
          </p:cNvPr>
          <p:cNvSpPr/>
          <p:nvPr/>
        </p:nvSpPr>
        <p:spPr>
          <a:xfrm>
            <a:off x="7116254" y="1298810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69026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63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71245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8A944F0-E7AF-4D28-9435-64014C063F9F}"/>
              </a:ext>
            </a:extLst>
          </p:cNvPr>
          <p:cNvSpPr/>
          <p:nvPr/>
        </p:nvSpPr>
        <p:spPr>
          <a:xfrm>
            <a:off x="6903853" y="3454132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66087A1-1B81-47DB-8EAB-765A6C1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7555" y="3522217"/>
            <a:ext cx="436332" cy="4709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479397-CB24-4E05-82DE-5BFC857449CB}"/>
              </a:ext>
            </a:extLst>
          </p:cNvPr>
          <p:cNvSpPr/>
          <p:nvPr/>
        </p:nvSpPr>
        <p:spPr>
          <a:xfrm>
            <a:off x="7125706" y="4061296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</p:spTree>
    <p:extLst>
      <p:ext uri="{BB962C8B-B14F-4D97-AF65-F5344CB8AC3E}">
        <p14:creationId xmlns:p14="http://schemas.microsoft.com/office/powerpoint/2010/main" val="104845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455CC05-4E20-4F75-BF67-21EAFEA2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37" y="1709709"/>
            <a:ext cx="1428750" cy="142875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216021E-9024-4EA6-9334-3A6E2E9F1BCB}"/>
              </a:ext>
            </a:extLst>
          </p:cNvPr>
          <p:cNvSpPr/>
          <p:nvPr/>
        </p:nvSpPr>
        <p:spPr>
          <a:xfrm>
            <a:off x="4374839" y="2314862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8F3CF96-E229-449E-904D-5273D80A2A78}"/>
              </a:ext>
            </a:extLst>
          </p:cNvPr>
          <p:cNvCxnSpPr>
            <a:cxnSpLocks/>
          </p:cNvCxnSpPr>
          <p:nvPr/>
        </p:nvCxnSpPr>
        <p:spPr>
          <a:xfrm flipV="1">
            <a:off x="5479600" y="2446547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12950B-D547-4371-8B16-44219F313B0E}"/>
              </a:ext>
            </a:extLst>
          </p:cNvPr>
          <p:cNvCxnSpPr>
            <a:cxnSpLocks/>
          </p:cNvCxnSpPr>
          <p:nvPr/>
        </p:nvCxnSpPr>
        <p:spPr>
          <a:xfrm>
            <a:off x="5479600" y="2666334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6E730C-52A3-4864-BB77-AF641A2A36D0}"/>
              </a:ext>
            </a:extLst>
          </p:cNvPr>
          <p:cNvCxnSpPr>
            <a:cxnSpLocks/>
          </p:cNvCxnSpPr>
          <p:nvPr/>
        </p:nvCxnSpPr>
        <p:spPr>
          <a:xfrm>
            <a:off x="2840887" y="2499528"/>
            <a:ext cx="1414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23316-0A36-4BEF-88F5-945E81210CC2}"/>
              </a:ext>
            </a:extLst>
          </p:cNvPr>
          <p:cNvSpPr txBox="1"/>
          <p:nvPr/>
        </p:nvSpPr>
        <p:spPr>
          <a:xfrm>
            <a:off x="6758987" y="17166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7F6119-B54C-4BB0-9DB5-E5D2F2BEB519}"/>
              </a:ext>
            </a:extLst>
          </p:cNvPr>
          <p:cNvSpPr txBox="1"/>
          <p:nvPr/>
        </p:nvSpPr>
        <p:spPr>
          <a:xfrm>
            <a:off x="6758986" y="30904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10.10.10.13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6083FAD6-4822-4704-AF04-10A28E9E67E9}"/>
              </a:ext>
            </a:extLst>
          </p:cNvPr>
          <p:cNvSpPr/>
          <p:nvPr/>
        </p:nvSpPr>
        <p:spPr>
          <a:xfrm>
            <a:off x="6902669" y="2085947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F02E9E9-F540-4079-9435-22EE62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6371" y="2154032"/>
            <a:ext cx="436332" cy="47099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64AE42C-018B-4E5F-99C2-B1D813B0959E}"/>
              </a:ext>
            </a:extLst>
          </p:cNvPr>
          <p:cNvSpPr/>
          <p:nvPr/>
        </p:nvSpPr>
        <p:spPr>
          <a:xfrm>
            <a:off x="7124522" y="2693111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8A944F0-E7AF-4D28-9435-64014C063F9F}"/>
              </a:ext>
            </a:extLst>
          </p:cNvPr>
          <p:cNvSpPr/>
          <p:nvPr/>
        </p:nvSpPr>
        <p:spPr>
          <a:xfrm>
            <a:off x="6903853" y="3454132"/>
            <a:ext cx="971392" cy="916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66087A1-1B81-47DB-8EAB-765A6C14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07555" y="3522217"/>
            <a:ext cx="436332" cy="470994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479397-CB24-4E05-82DE-5BFC857449CB}"/>
              </a:ext>
            </a:extLst>
          </p:cNvPr>
          <p:cNvSpPr/>
          <p:nvPr/>
        </p:nvSpPr>
        <p:spPr>
          <a:xfrm>
            <a:off x="7125706" y="4061296"/>
            <a:ext cx="636362" cy="237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/files</a:t>
            </a:r>
          </a:p>
        </p:txBody>
      </p:sp>
    </p:spTree>
    <p:extLst>
      <p:ext uri="{BB962C8B-B14F-4D97-AF65-F5344CB8AC3E}">
        <p14:creationId xmlns:p14="http://schemas.microsoft.com/office/powerpoint/2010/main" val="330962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169</Words>
  <Application>Microsoft Office PowerPoint</Application>
  <PresentationFormat>Apresentação na tela (16:9)</PresentationFormat>
  <Paragraphs>88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Roboto</vt:lpstr>
      <vt:lpstr>Arial</vt:lpstr>
      <vt:lpstr>Retrospectiva</vt:lpstr>
      <vt:lpstr>Trabalhando com Volumes no AKS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66</cp:revision>
  <dcterms:created xsi:type="dcterms:W3CDTF">2019-05-21T11:26:06Z</dcterms:created>
  <dcterms:modified xsi:type="dcterms:W3CDTF">2020-05-26T22:33:21Z</dcterms:modified>
</cp:coreProperties>
</file>