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67" r:id="rId4"/>
    <p:sldId id="285" r:id="rId5"/>
    <p:sldId id="280" r:id="rId6"/>
    <p:sldId id="281" r:id="rId7"/>
    <p:sldId id="282" r:id="rId8"/>
    <p:sldId id="287" r:id="rId9"/>
    <p:sldId id="270" r:id="rId10"/>
    <p:sldId id="288" r:id="rId11"/>
    <p:sldId id="272" r:id="rId12"/>
    <p:sldId id="274" r:id="rId13"/>
    <p:sldId id="275" r:id="rId14"/>
    <p:sldId id="276" r:id="rId15"/>
    <p:sldId id="290" r:id="rId16"/>
    <p:sldId id="292" r:id="rId17"/>
    <p:sldId id="293" r:id="rId18"/>
    <p:sldId id="277" r:id="rId19"/>
    <p:sldId id="294" r:id="rId20"/>
    <p:sldId id="289" r:id="rId21"/>
    <p:sldId id="297" r:id="rId22"/>
    <p:sldId id="34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37:46.714" v="337" actId="2711"/>
      <pc:docMkLst>
        <pc:docMk/>
      </pc:docMkLst>
      <pc:sldChg chg="modSp">
        <pc:chgData name="Fabricio Veronez" userId="8d2c06362c18afc1" providerId="LiveId" clId="{FBDB2507-1A47-4CBE-952B-E37F5020D2D5}" dt="2019-11-07T19:35:43.656" v="317"/>
        <pc:sldMkLst>
          <pc:docMk/>
          <pc:sldMk cId="0" sldId="256"/>
        </pc:sldMkLst>
        <pc:spChg chg="mod">
          <ac:chgData name="Fabricio Veronez" userId="8d2c06362c18afc1" providerId="LiveId" clId="{FBDB2507-1A47-4CBE-952B-E37F5020D2D5}" dt="2019-11-07T19:35:43.656" v="31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">
        <pc:chgData name="Fabricio Veronez" userId="8d2c06362c18afc1" providerId="LiveId" clId="{FBDB2507-1A47-4CBE-952B-E37F5020D2D5}" dt="2019-11-07T19:37:46.714" v="337" actId="2711"/>
        <pc:sldMkLst>
          <pc:docMk/>
          <pc:sldMk cId="3224237091" sldId="277"/>
        </pc:sldMkLst>
        <pc:spChg chg="mod">
          <ac:chgData name="Fabricio Veronez" userId="8d2c06362c18afc1" providerId="LiveId" clId="{FBDB2507-1A47-4CBE-952B-E37F5020D2D5}" dt="2019-11-07T19:37:46.714" v="337" actId="2711"/>
          <ac:spMkLst>
            <pc:docMk/>
            <pc:sldMk cId="3224237091" sldId="277"/>
            <ac:spMk id="3" creationId="{5E9EEC9D-1C6A-47CB-9521-6F601475FFAF}"/>
          </ac:spMkLst>
        </pc:spChg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  <pc:sldChg chg="delSp add del">
        <pc:chgData name="Fabricio Veronez" userId="8d2c06362c18afc1" providerId="LiveId" clId="{FBDB2507-1A47-4CBE-952B-E37F5020D2D5}" dt="2019-11-07T19:37:25.418" v="336" actId="47"/>
        <pc:sldMkLst>
          <pc:docMk/>
          <pc:sldMk cId="4078029151" sldId="295"/>
        </pc:sldMkLst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34" creationId="{14B6D910-C70C-47FC-88E4-A3ED21DFD7B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2" creationId="{E133C36D-DC7A-4408-9E3D-6632371436D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3" creationId="{BD501760-D90E-4A84-B1B7-74EEE977A633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4" creationId="{B27EC887-3A6C-4CFF-96C1-AF1778F2172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5" creationId="{EE713E55-DFCA-4C98-A9F0-26495C767BCC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7" creationId="{5C1EF6B6-B23E-43B5-818F-8DAB9AC5AFC2}"/>
          </ac:spMkLst>
        </pc:s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" creationId="{439A4986-045D-40F2-81DF-ED10F3785E20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5" creationId="{6230EA3A-3576-40BD-BD30-A2E6D5158B54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6" creationId="{692F5462-A43A-4726-87DA-2E1568DC4E11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40" creationId="{C2FD8914-BBB1-4331-BBA1-144D45251013}"/>
          </ac:grpSpMkLst>
        </pc:grp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8" creationId="{B2AB9544-8045-4D8E-BDC6-345713279C4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9" creationId="{A3083723-41A6-46C3-B708-5E4781993916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0" creationId="{7DE6259D-C1CD-49FD-8C8D-7EBE499B199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1" creationId="{B4A68159-B77B-4B88-ACCC-EFC463B677E9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8" creationId="{6C3FC8AB-984A-4450-82B1-3426AAD8EE38}"/>
          </ac:cxnSpMkLst>
        </pc:cxnChg>
      </pc:sldChg>
      <pc:sldChg chg="add del">
        <pc:chgData name="Fabricio Veronez" userId="8d2c06362c18afc1" providerId="LiveId" clId="{FBDB2507-1A47-4CBE-952B-E37F5020D2D5}" dt="2019-11-07T19:37:24.689" v="335" actId="47"/>
        <pc:sldMkLst>
          <pc:docMk/>
          <pc:sldMk cId="52489486" sldId="296"/>
        </pc:sldMkLst>
      </pc:sldChg>
      <pc:sldChg chg="addSp modSp add">
        <pc:chgData name="Fabricio Veronez" userId="8d2c06362c18afc1" providerId="LiveId" clId="{FBDB2507-1A47-4CBE-952B-E37F5020D2D5}" dt="2019-11-07T19:37:01.982" v="333" actId="1076"/>
        <pc:sldMkLst>
          <pc:docMk/>
          <pc:sldMk cId="3850637174" sldId="297"/>
        </pc:sldMkLst>
        <pc:spChg chg="add mod">
          <ac:chgData name="Fabricio Veronez" userId="8d2c06362c18afc1" providerId="LiveId" clId="{FBDB2507-1A47-4CBE-952B-E37F5020D2D5}" dt="2019-11-07T19:37:01.982" v="333" actId="1076"/>
          <ac:spMkLst>
            <pc:docMk/>
            <pc:sldMk cId="3850637174" sldId="297"/>
            <ac:spMk id="3" creationId="{4C5DEBB7-416D-4355-9076-29C4392E1DAD}"/>
          </ac:spMkLst>
        </pc:spChg>
      </pc:sldChg>
      <pc:sldChg chg="add">
        <pc:chgData name="Fabricio Veronez" userId="8d2c06362c18afc1" providerId="LiveId" clId="{FBDB2507-1A47-4CBE-952B-E37F5020D2D5}" dt="2019-11-07T19:37:22.962" v="334"/>
        <pc:sldMkLst>
          <pc:docMk/>
          <pc:sldMk cId="23497017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 Anatomia de um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FE93EA-1F42-4A35-A299-3A860CFE411D}"/>
              </a:ext>
            </a:extLst>
          </p:cNvPr>
          <p:cNvSpPr txBox="1"/>
          <p:nvPr/>
        </p:nvSpPr>
        <p:spPr>
          <a:xfrm>
            <a:off x="7105754" y="212109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86D2A-5289-4F5A-9438-E594C67998AF}"/>
              </a:ext>
            </a:extLst>
          </p:cNvPr>
          <p:cNvSpPr txBox="1"/>
          <p:nvPr/>
        </p:nvSpPr>
        <p:spPr>
          <a:xfrm>
            <a:off x="4032771" y="154234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0764C7-8E27-4EC1-88D5-A3C1135090EA}"/>
              </a:ext>
            </a:extLst>
          </p:cNvPr>
          <p:cNvSpPr txBox="1"/>
          <p:nvPr/>
        </p:nvSpPr>
        <p:spPr>
          <a:xfrm>
            <a:off x="0" y="1401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Labels e Selectors</a:t>
            </a:r>
          </a:p>
        </p:txBody>
      </p:sp>
    </p:spTree>
    <p:extLst>
      <p:ext uri="{BB962C8B-B14F-4D97-AF65-F5344CB8AC3E}">
        <p14:creationId xmlns:p14="http://schemas.microsoft.com/office/powerpoint/2010/main" val="336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E2AE95-662D-4385-A14F-DB0AB75E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05" y="225803"/>
            <a:ext cx="6844589" cy="4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6714D9-C72E-4147-9796-EE40778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21" y="205943"/>
            <a:ext cx="5827758" cy="43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Roboto" panose="020B0604020202020204" charset="0"/>
                <a:ea typeface="Roboto" panose="020B0604020202020204" charset="0"/>
              </a:rPr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3E9F9C-7749-44B0-BB15-39B724DC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291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027701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580" y="2641733"/>
            <a:ext cx="2444750" cy="7907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2677554" y="3206512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2687843" y="1880139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2687843" y="665815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5125757" y="22815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6203012" y="25074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3701878" y="2687132"/>
            <a:ext cx="1224709" cy="12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3731471" y="1338728"/>
            <a:ext cx="1256165" cy="9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V="1">
            <a:off x="3701878" y="2505816"/>
            <a:ext cx="1285758" cy="5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9A4986-045D-40F2-81DF-ED10F3785E20}"/>
              </a:ext>
            </a:extLst>
          </p:cNvPr>
          <p:cNvGrpSpPr/>
          <p:nvPr/>
        </p:nvGrpSpPr>
        <p:grpSpPr>
          <a:xfrm>
            <a:off x="6492704" y="1832903"/>
            <a:ext cx="2524875" cy="976494"/>
            <a:chOff x="4995762" y="3421306"/>
            <a:chExt cx="2524875" cy="97649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8CD6BAD-AAC6-48B7-B7BA-886D3C3E0D84}"/>
                </a:ext>
              </a:extLst>
            </p:cNvPr>
            <p:cNvGrpSpPr/>
            <p:nvPr/>
          </p:nvGrpSpPr>
          <p:grpSpPr>
            <a:xfrm>
              <a:off x="4995762" y="3421306"/>
              <a:ext cx="1176925" cy="976494"/>
              <a:chOff x="5370022" y="2784893"/>
              <a:chExt cx="1176925" cy="976494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C877BF90-3048-46FD-9268-07B2B4DA8F7D}"/>
                  </a:ext>
                </a:extLst>
              </p:cNvPr>
              <p:cNvSpPr/>
              <p:nvPr/>
            </p:nvSpPr>
            <p:spPr>
              <a:xfrm>
                <a:off x="5636616" y="3154225"/>
                <a:ext cx="643738" cy="607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6A3019F1-4396-4127-B0DF-24491D2E8FDC}"/>
                  </a:ext>
                </a:extLst>
              </p:cNvPr>
              <p:cNvSpPr txBox="1"/>
              <p:nvPr/>
            </p:nvSpPr>
            <p:spPr>
              <a:xfrm>
                <a:off x="5370022" y="2784893"/>
                <a:ext cx="11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10.10.10.7</a:t>
                </a:r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C50A7EA-12EC-44C5-8D66-E018D66E1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0318" y="3222309"/>
                <a:ext cx="436332" cy="470994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783BC3C-916F-49AD-8657-D067DFC091FC}"/>
                </a:ext>
              </a:extLst>
            </p:cNvPr>
            <p:cNvSpPr txBox="1"/>
            <p:nvPr/>
          </p:nvSpPr>
          <p:spPr>
            <a:xfrm>
              <a:off x="5906092" y="3751469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  <a:br>
                <a:rPr lang="en-US" dirty="0"/>
              </a:br>
              <a:r>
                <a:rPr lang="en-US" dirty="0"/>
                <a:t>App=MongoDB</a:t>
              </a:r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B6D910-C70C-47FC-88E4-A3ED21DFD7B5}"/>
              </a:ext>
            </a:extLst>
          </p:cNvPr>
          <p:cNvSpPr txBox="1"/>
          <p:nvPr/>
        </p:nvSpPr>
        <p:spPr>
          <a:xfrm>
            <a:off x="4926587" y="2600829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437839" y="2440065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6E3AAC-BD47-44ED-990D-7EA152427395}"/>
              </a:ext>
            </a:extLst>
          </p:cNvPr>
          <p:cNvSpPr txBox="1"/>
          <p:nvPr/>
        </p:nvSpPr>
        <p:spPr>
          <a:xfrm>
            <a:off x="3587886" y="1086214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D501760-D90E-4A84-B1B7-74EEE977A633}"/>
              </a:ext>
            </a:extLst>
          </p:cNvPr>
          <p:cNvSpPr txBox="1"/>
          <p:nvPr/>
        </p:nvSpPr>
        <p:spPr>
          <a:xfrm>
            <a:off x="3587886" y="226831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713E55-DFCA-4C98-A9F0-26495C767BCC}"/>
              </a:ext>
            </a:extLst>
          </p:cNvPr>
          <p:cNvSpPr txBox="1"/>
          <p:nvPr/>
        </p:nvSpPr>
        <p:spPr>
          <a:xfrm>
            <a:off x="2687843" y="4182017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C1EF6B6-B23E-43B5-818F-8DAB9AC5AFC2}"/>
              </a:ext>
            </a:extLst>
          </p:cNvPr>
          <p:cNvSpPr txBox="1"/>
          <p:nvPr/>
        </p:nvSpPr>
        <p:spPr>
          <a:xfrm>
            <a:off x="321771" y="279153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Selector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1508274" y="1261962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 flipV="1">
            <a:off x="1542600" y="2571750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1542600" y="2791537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54F074-11B9-44E2-A55B-6F2851C0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5DEBB7-416D-4355-9076-29C4392E1DAD}"/>
              </a:ext>
            </a:extLst>
          </p:cNvPr>
          <p:cNvSpPr txBox="1"/>
          <p:nvPr/>
        </p:nvSpPr>
        <p:spPr>
          <a:xfrm>
            <a:off x="0" y="1786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Roboto" panose="020B0604020202020204" charset="0"/>
                <a:ea typeface="Roboto" panose="020B0604020202020204" charset="0"/>
              </a:rPr>
              <a:t>DEMO</a:t>
            </a:r>
            <a:endParaRPr lang="pt-BR" sz="9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" y="461042"/>
            <a:ext cx="7347585" cy="3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9986505-85DF-43ED-8345-E8BA980C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40"/>
            <a:ext cx="9144000" cy="3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AAB8EC-9A6F-46DE-87D0-E845C91E9260}"/>
              </a:ext>
            </a:extLst>
          </p:cNvPr>
          <p:cNvSpPr/>
          <p:nvPr/>
        </p:nvSpPr>
        <p:spPr>
          <a:xfrm>
            <a:off x="2883109" y="1497763"/>
            <a:ext cx="3162300" cy="287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D74C3A-B000-4FA5-9729-18A23968E785}"/>
              </a:ext>
            </a:extLst>
          </p:cNvPr>
          <p:cNvSpPr txBox="1"/>
          <p:nvPr/>
        </p:nvSpPr>
        <p:spPr>
          <a:xfrm>
            <a:off x="3875796" y="11855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EF7900-2798-4245-8CE9-53E958D8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B3B63A-65BB-4A4F-9214-47963243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4B1958-7AC3-45E8-8021-B14E1D945803}"/>
              </a:ext>
            </a:extLst>
          </p:cNvPr>
          <p:cNvSpPr txBox="1"/>
          <p:nvPr/>
        </p:nvSpPr>
        <p:spPr>
          <a:xfrm>
            <a:off x="3178590" y="260242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30B481A-F315-4093-8DDB-96D2FC157775}"/>
              </a:ext>
            </a:extLst>
          </p:cNvPr>
          <p:cNvSpPr txBox="1"/>
          <p:nvPr/>
        </p:nvSpPr>
        <p:spPr>
          <a:xfrm>
            <a:off x="4737933" y="25980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78B627A-0476-4A04-844A-9424E82B7B33}"/>
              </a:ext>
            </a:extLst>
          </p:cNvPr>
          <p:cNvGrpSpPr/>
          <p:nvPr/>
        </p:nvGrpSpPr>
        <p:grpSpPr>
          <a:xfrm>
            <a:off x="373683" y="2713735"/>
            <a:ext cx="8146971" cy="475949"/>
            <a:chOff x="-178976" y="2181172"/>
            <a:chExt cx="8146971" cy="475949"/>
          </a:xfrm>
        </p:grpSpPr>
        <p:sp>
          <p:nvSpPr>
            <p:cNvPr id="66" name="Sinal de Subtração 65">
              <a:extLst>
                <a:ext uri="{FF2B5EF4-FFF2-40B4-BE49-F238E27FC236}">
                  <a16:creationId xmlns:a16="http://schemas.microsoft.com/office/drawing/2014/main" id="{08FC297E-8A4E-48A7-935D-998668CD2474}"/>
                </a:ext>
              </a:extLst>
            </p:cNvPr>
            <p:cNvSpPr/>
            <p:nvPr/>
          </p:nvSpPr>
          <p:spPr>
            <a:xfrm rot="2582432">
              <a:off x="-144796" y="2212516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inal de Subtração 66">
              <a:extLst>
                <a:ext uri="{FF2B5EF4-FFF2-40B4-BE49-F238E27FC236}">
                  <a16:creationId xmlns:a16="http://schemas.microsoft.com/office/drawing/2014/main" id="{27A44899-55D6-4961-8E23-6C25CFC6BEF8}"/>
                </a:ext>
              </a:extLst>
            </p:cNvPr>
            <p:cNvSpPr/>
            <p:nvPr/>
          </p:nvSpPr>
          <p:spPr>
            <a:xfrm rot="8232322">
              <a:off x="-178976" y="2181172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8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15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212</Words>
  <Application>Microsoft Office PowerPoint</Application>
  <PresentationFormat>Apresentação na tela (16:9)</PresentationFormat>
  <Paragraphs>87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Arial</vt:lpstr>
      <vt:lpstr>Calibri Light</vt:lpstr>
      <vt:lpstr>Roboto</vt:lpstr>
      <vt:lpstr>Retrospectiva</vt:lpstr>
      <vt:lpstr>A Anatomia de um Deploy no 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34</cp:revision>
  <dcterms:created xsi:type="dcterms:W3CDTF">2019-05-21T11:26:06Z</dcterms:created>
  <dcterms:modified xsi:type="dcterms:W3CDTF">2020-02-05T15:01:02Z</dcterms:modified>
</cp:coreProperties>
</file>