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67" r:id="rId4"/>
    <p:sldId id="280" r:id="rId5"/>
    <p:sldId id="287" r:id="rId6"/>
    <p:sldId id="281" r:id="rId7"/>
    <p:sldId id="341" r:id="rId8"/>
    <p:sldId id="277" r:id="rId9"/>
    <p:sldId id="288" r:id="rId10"/>
    <p:sldId id="272" r:id="rId11"/>
    <p:sldId id="274" r:id="rId12"/>
    <p:sldId id="275" r:id="rId13"/>
    <p:sldId id="276" r:id="rId14"/>
    <p:sldId id="293" r:id="rId15"/>
    <p:sldId id="285" r:id="rId16"/>
    <p:sldId id="289" r:id="rId17"/>
    <p:sldId id="340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07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Veronez" userId="8d2c06362c18afc1" providerId="LiveId" clId="{FBDB2507-1A47-4CBE-952B-E37F5020D2D5}"/>
    <pc:docChg chg="undo custSel addSld delSld modSld sldOrd">
      <pc:chgData name="Fabricio Veronez" userId="8d2c06362c18afc1" providerId="LiveId" clId="{FBDB2507-1A47-4CBE-952B-E37F5020D2D5}" dt="2019-11-07T19:37:46.714" v="337" actId="2711"/>
      <pc:docMkLst>
        <pc:docMk/>
      </pc:docMkLst>
      <pc:sldChg chg="modSp">
        <pc:chgData name="Fabricio Veronez" userId="8d2c06362c18afc1" providerId="LiveId" clId="{FBDB2507-1A47-4CBE-952B-E37F5020D2D5}" dt="2019-11-07T19:35:43.656" v="317"/>
        <pc:sldMkLst>
          <pc:docMk/>
          <pc:sldMk cId="0" sldId="256"/>
        </pc:sldMkLst>
        <pc:spChg chg="mod">
          <ac:chgData name="Fabricio Veronez" userId="8d2c06362c18afc1" providerId="LiveId" clId="{FBDB2507-1A47-4CBE-952B-E37F5020D2D5}" dt="2019-11-07T19:35:43.656" v="317"/>
          <ac:spMkLst>
            <pc:docMk/>
            <pc:sldMk cId="0" sldId="256"/>
            <ac:spMk id="337" creationId="{00000000-0000-0000-0000-000000000000}"/>
          </ac:spMkLst>
        </pc:spChg>
      </pc:sldChg>
      <pc:sldChg chg="addSp delSp modSp ord addAnim delAnim modAnim">
        <pc:chgData name="Fabricio Veronez" userId="8d2c06362c18afc1" providerId="LiveId" clId="{FBDB2507-1A47-4CBE-952B-E37F5020D2D5}" dt="2019-11-07T18:44:40.302" v="94" actId="1076"/>
        <pc:sldMkLst>
          <pc:docMk/>
          <pc:sldMk cId="1151938921" sldId="270"/>
        </pc:sldMkLst>
        <pc:spChg chg="del">
          <ac:chgData name="Fabricio Veronez" userId="8d2c06362c18afc1" providerId="LiveId" clId="{FBDB2507-1A47-4CBE-952B-E37F5020D2D5}" dt="2019-11-07T18:41:40.399" v="58" actId="478"/>
          <ac:spMkLst>
            <pc:docMk/>
            <pc:sldMk cId="1151938921" sldId="270"/>
            <ac:spMk id="2" creationId="{9D09C318-E7CE-4FD0-BB5A-079C8AB4406D}"/>
          </ac:spMkLst>
        </pc:spChg>
        <pc:spChg chg="del mod">
          <ac:chgData name="Fabricio Veronez" userId="8d2c06362c18afc1" providerId="LiveId" clId="{FBDB2507-1A47-4CBE-952B-E37F5020D2D5}" dt="2019-11-07T18:41:38.522" v="57" actId="478"/>
          <ac:spMkLst>
            <pc:docMk/>
            <pc:sldMk cId="1151938921" sldId="270"/>
            <ac:spMk id="29" creationId="{28A7F451-0297-4939-9678-F3D26B722BFA}"/>
          </ac:spMkLst>
        </pc:spChg>
        <pc:spChg chg="del">
          <ac:chgData name="Fabricio Veronez" userId="8d2c06362c18afc1" providerId="LiveId" clId="{FBDB2507-1A47-4CBE-952B-E37F5020D2D5}" dt="2019-11-07T18:41:48.230" v="62" actId="478"/>
          <ac:spMkLst>
            <pc:docMk/>
            <pc:sldMk cId="1151938921" sldId="270"/>
            <ac:spMk id="31" creationId="{5DD5598F-1F89-4CF6-9EF3-C628D74AEFD5}"/>
          </ac:spMkLst>
        </pc:spChg>
        <pc:spChg chg="add del">
          <ac:chgData name="Fabricio Veronez" userId="8d2c06362c18afc1" providerId="LiveId" clId="{FBDB2507-1A47-4CBE-952B-E37F5020D2D5}" dt="2019-11-07T18:43:43.552" v="82" actId="478"/>
          <ac:spMkLst>
            <pc:docMk/>
            <pc:sldMk cId="1151938921" sldId="270"/>
            <ac:spMk id="32" creationId="{4AFCBC2F-2CF8-4F40-A530-69CD5BD903EE}"/>
          </ac:spMkLst>
        </pc:spChg>
        <pc:spChg chg="add mod">
          <ac:chgData name="Fabricio Veronez" userId="8d2c06362c18afc1" providerId="LiveId" clId="{FBDB2507-1A47-4CBE-952B-E37F5020D2D5}" dt="2019-11-07T18:44:40.302" v="94" actId="1076"/>
          <ac:spMkLst>
            <pc:docMk/>
            <pc:sldMk cId="1151938921" sldId="270"/>
            <ac:spMk id="52" creationId="{AD235B97-ED7F-433F-84F5-55EF8D2EFE0D}"/>
          </ac:spMkLst>
        </pc:spChg>
        <pc:spChg chg="add mod">
          <ac:chgData name="Fabricio Veronez" userId="8d2c06362c18afc1" providerId="LiveId" clId="{FBDB2507-1A47-4CBE-952B-E37F5020D2D5}" dt="2019-11-07T18:44:36.964" v="93" actId="1076"/>
          <ac:spMkLst>
            <pc:docMk/>
            <pc:sldMk cId="1151938921" sldId="270"/>
            <ac:spMk id="53" creationId="{5C0A7077-4C81-4AFF-A5F9-59B0F555FE0D}"/>
          </ac:spMkLst>
        </pc:spChg>
        <pc:spChg chg="mod">
          <ac:chgData name="Fabricio Veronez" userId="8d2c06362c18afc1" providerId="LiveId" clId="{FBDB2507-1A47-4CBE-952B-E37F5020D2D5}" dt="2019-11-07T18:43:23.224" v="81" actId="1076"/>
          <ac:spMkLst>
            <pc:docMk/>
            <pc:sldMk cId="1151938921" sldId="270"/>
            <ac:spMk id="54" creationId="{B27EC887-3A6C-4CFF-96C1-AF1778F2172F}"/>
          </ac:spMkLst>
        </pc:spChg>
        <pc:grpChg chg="del">
          <ac:chgData name="Fabricio Veronez" userId="8d2c06362c18afc1" providerId="LiveId" clId="{FBDB2507-1A47-4CBE-952B-E37F5020D2D5}" dt="2019-11-07T18:41:34.091" v="53" actId="478"/>
          <ac:grpSpMkLst>
            <pc:docMk/>
            <pc:sldMk cId="1151938921" sldId="270"/>
            <ac:grpSpMk id="35" creationId="{6230EA3A-3576-40BD-BD30-A2E6D5158B54}"/>
          </ac:grpSpMkLst>
        </pc:grpChg>
        <pc:grpChg chg="add del">
          <ac:chgData name="Fabricio Veronez" userId="8d2c06362c18afc1" providerId="LiveId" clId="{FBDB2507-1A47-4CBE-952B-E37F5020D2D5}" dt="2019-11-07T18:41:33.495" v="52" actId="478"/>
          <ac:grpSpMkLst>
            <pc:docMk/>
            <pc:sldMk cId="1151938921" sldId="270"/>
            <ac:grpSpMk id="36" creationId="{692F5462-A43A-4726-87DA-2E1568DC4E11}"/>
          </ac:grpSpMkLst>
        </pc:grpChg>
        <pc:grpChg chg="add del mod">
          <ac:chgData name="Fabricio Veronez" userId="8d2c06362c18afc1" providerId="LiveId" clId="{FBDB2507-1A47-4CBE-952B-E37F5020D2D5}" dt="2019-11-07T18:43:23.224" v="81" actId="1076"/>
          <ac:grpSpMkLst>
            <pc:docMk/>
            <pc:sldMk cId="1151938921" sldId="270"/>
            <ac:grpSpMk id="40" creationId="{C2FD8914-BBB1-4331-BBA1-144D45251013}"/>
          </ac:grpSpMkLst>
        </pc:grpChg>
        <pc:grpChg chg="mod">
          <ac:chgData name="Fabricio Veronez" userId="8d2c06362c18afc1" providerId="LiveId" clId="{FBDB2507-1A47-4CBE-952B-E37F5020D2D5}" dt="2019-11-07T18:43:23.224" v="81" actId="1076"/>
          <ac:grpSpMkLst>
            <pc:docMk/>
            <pc:sldMk cId="1151938921" sldId="270"/>
            <ac:grpSpMk id="41" creationId="{C25C5894-8C7A-4AF7-B9D5-DD51D8C3BAED}"/>
          </ac:grpSpMkLst>
        </pc:grpChg>
        <pc:grpChg chg="del">
          <ac:chgData name="Fabricio Veronez" userId="8d2c06362c18afc1" providerId="LiveId" clId="{FBDB2507-1A47-4CBE-952B-E37F5020D2D5}" dt="2019-11-07T18:41:43.190" v="59" actId="478"/>
          <ac:grpSpMkLst>
            <pc:docMk/>
            <pc:sldMk cId="1151938921" sldId="270"/>
            <ac:grpSpMk id="51" creationId="{68CD6BAD-AAC6-48B7-B7BA-886D3C3E0D84}"/>
          </ac:grpSpMkLst>
        </pc:grpChg>
        <pc:cxnChg chg="add mod">
          <ac:chgData name="Fabricio Veronez" userId="8d2c06362c18afc1" providerId="LiveId" clId="{FBDB2507-1A47-4CBE-952B-E37F5020D2D5}" dt="2019-11-07T18:43:23.224" v="81" actId="1076"/>
          <ac:cxnSpMkLst>
            <pc:docMk/>
            <pc:sldMk cId="1151938921" sldId="270"/>
            <ac:cxnSpMk id="39" creationId="{5548C575-A8B0-4DE8-A421-6DEFAC4B7F8A}"/>
          </ac:cxnSpMkLst>
        </pc:cxnChg>
        <pc:cxnChg chg="del mod">
          <ac:chgData name="Fabricio Veronez" userId="8d2c06362c18afc1" providerId="LiveId" clId="{FBDB2507-1A47-4CBE-952B-E37F5020D2D5}" dt="2019-11-07T18:42:19.250" v="70" actId="478"/>
          <ac:cxnSpMkLst>
            <pc:docMk/>
            <pc:sldMk cId="1151938921" sldId="270"/>
            <ac:cxnSpMk id="56" creationId="{12AA9CF2-43C5-4E22-9B7F-A94AD755FC95}"/>
          </ac:cxnSpMkLst>
        </pc:cxnChg>
        <pc:cxnChg chg="del mod">
          <ac:chgData name="Fabricio Veronez" userId="8d2c06362c18afc1" providerId="LiveId" clId="{FBDB2507-1A47-4CBE-952B-E37F5020D2D5}" dt="2019-11-07T18:41:44.826" v="60" actId="478"/>
          <ac:cxnSpMkLst>
            <pc:docMk/>
            <pc:sldMk cId="1151938921" sldId="270"/>
            <ac:cxnSpMk id="60" creationId="{7DE6259D-C1CD-49FD-8C8D-7EBE499B199D}"/>
          </ac:cxnSpMkLst>
        </pc:cxnChg>
        <pc:cxnChg chg="mod">
          <ac:chgData name="Fabricio Veronez" userId="8d2c06362c18afc1" providerId="LiveId" clId="{FBDB2507-1A47-4CBE-952B-E37F5020D2D5}" dt="2019-11-07T18:43:23.224" v="81" actId="1076"/>
          <ac:cxnSpMkLst>
            <pc:docMk/>
            <pc:sldMk cId="1151938921" sldId="270"/>
            <ac:cxnSpMk id="62" creationId="{242DBA31-0DBC-48C0-B783-0E7173C85F3E}"/>
          </ac:cxnSpMkLst>
        </pc:cxnChg>
        <pc:cxnChg chg="del">
          <ac:chgData name="Fabricio Veronez" userId="8d2c06362c18afc1" providerId="LiveId" clId="{FBDB2507-1A47-4CBE-952B-E37F5020D2D5}" dt="2019-11-07T18:41:35.670" v="54" actId="478"/>
          <ac:cxnSpMkLst>
            <pc:docMk/>
            <pc:sldMk cId="1151938921" sldId="270"/>
            <ac:cxnSpMk id="65" creationId="{AAB46164-4ED1-4C78-9944-17BD134F2CF8}"/>
          </ac:cxnSpMkLst>
        </pc:cxnChg>
        <pc:cxnChg chg="del">
          <ac:chgData name="Fabricio Veronez" userId="8d2c06362c18afc1" providerId="LiveId" clId="{FBDB2507-1A47-4CBE-952B-E37F5020D2D5}" dt="2019-11-07T18:41:36.567" v="55" actId="478"/>
          <ac:cxnSpMkLst>
            <pc:docMk/>
            <pc:sldMk cId="1151938921" sldId="270"/>
            <ac:cxnSpMk id="68" creationId="{6C3FC8AB-984A-4450-82B1-3426AAD8EE38}"/>
          </ac:cxnSpMkLst>
        </pc:cxnChg>
      </pc:sldChg>
      <pc:sldChg chg="del ord">
        <pc:chgData name="Fabricio Veronez" userId="8d2c06362c18afc1" providerId="LiveId" clId="{FBDB2507-1A47-4CBE-952B-E37F5020D2D5}" dt="2019-11-07T18:42:52.409" v="77" actId="47"/>
        <pc:sldMkLst>
          <pc:docMk/>
          <pc:sldMk cId="3869864589" sldId="271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2442252048" sldId="272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3957069949" sldId="274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1452598189" sldId="275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3814784570" sldId="276"/>
        </pc:sldMkLst>
      </pc:sldChg>
      <pc:sldChg chg="modSp">
        <pc:chgData name="Fabricio Veronez" userId="8d2c06362c18afc1" providerId="LiveId" clId="{FBDB2507-1A47-4CBE-952B-E37F5020D2D5}" dt="2019-11-07T19:37:46.714" v="337" actId="2711"/>
        <pc:sldMkLst>
          <pc:docMk/>
          <pc:sldMk cId="3224237091" sldId="277"/>
        </pc:sldMkLst>
        <pc:spChg chg="mod">
          <ac:chgData name="Fabricio Veronez" userId="8d2c06362c18afc1" providerId="LiveId" clId="{FBDB2507-1A47-4CBE-952B-E37F5020D2D5}" dt="2019-11-07T19:37:46.714" v="337" actId="2711"/>
          <ac:spMkLst>
            <pc:docMk/>
            <pc:sldMk cId="3224237091" sldId="277"/>
            <ac:spMk id="3" creationId="{5E9EEC9D-1C6A-47CB-9521-6F601475FFAF}"/>
          </ac:spMkLst>
        </pc:spChg>
      </pc:sldChg>
      <pc:sldChg chg="modSp ord modAnim">
        <pc:chgData name="Fabricio Veronez" userId="8d2c06362c18afc1" providerId="LiveId" clId="{FBDB2507-1A47-4CBE-952B-E37F5020D2D5}" dt="2019-11-07T19:22:20.296" v="308" actId="5793"/>
        <pc:sldMkLst>
          <pc:docMk/>
          <pc:sldMk cId="3306351782" sldId="280"/>
        </pc:sldMkLst>
        <pc:spChg chg="mod">
          <ac:chgData name="Fabricio Veronez" userId="8d2c06362c18afc1" providerId="LiveId" clId="{FBDB2507-1A47-4CBE-952B-E37F5020D2D5}" dt="2019-11-07T19:22:20.296" v="308" actId="5793"/>
          <ac:spMkLst>
            <pc:docMk/>
            <pc:sldMk cId="3306351782" sldId="280"/>
            <ac:spMk id="7" creationId="{38ED606A-B4FE-4F88-8085-9ACF12C78523}"/>
          </ac:spMkLst>
        </pc:spChg>
      </pc:sldChg>
      <pc:sldChg chg="addSp delSp modSp ord delAnim modAnim">
        <pc:chgData name="Fabricio Veronez" userId="8d2c06362c18afc1" providerId="LiveId" clId="{FBDB2507-1A47-4CBE-952B-E37F5020D2D5}" dt="2019-11-07T18:37:44.026" v="35"/>
        <pc:sldMkLst>
          <pc:docMk/>
          <pc:sldMk cId="3752626071" sldId="281"/>
        </pc:sldMkLst>
        <pc:spChg chg="mod topLvl">
          <ac:chgData name="Fabricio Veronez" userId="8d2c06362c18afc1" providerId="LiveId" clId="{FBDB2507-1A47-4CBE-952B-E37F5020D2D5}" dt="2019-11-07T18:37:38.887" v="31" actId="164"/>
          <ac:spMkLst>
            <pc:docMk/>
            <pc:sldMk cId="3752626071" sldId="281"/>
            <ac:spMk id="14" creationId="{F0EF10EB-E889-4ABB-9BD0-468F5D87D14E}"/>
          </ac:spMkLst>
        </pc:spChg>
        <pc:spChg chg="mod topLvl">
          <ac:chgData name="Fabricio Veronez" userId="8d2c06362c18afc1" providerId="LiveId" clId="{FBDB2507-1A47-4CBE-952B-E37F5020D2D5}" dt="2019-11-07T18:37:38.887" v="31" actId="164"/>
          <ac:spMkLst>
            <pc:docMk/>
            <pc:sldMk cId="3752626071" sldId="281"/>
            <ac:spMk id="17" creationId="{B945AD69-87F6-467A-AC66-13798012D013}"/>
          </ac:spMkLst>
        </pc:spChg>
        <pc:spChg chg="del mod">
          <ac:chgData name="Fabricio Veronez" userId="8d2c06362c18afc1" providerId="LiveId" clId="{FBDB2507-1A47-4CBE-952B-E37F5020D2D5}" dt="2019-11-07T18:34:54.186" v="23" actId="478"/>
          <ac:spMkLst>
            <pc:docMk/>
            <pc:sldMk cId="3752626071" sldId="281"/>
            <ac:spMk id="52" creationId="{634B1958-7AC3-45E8-8021-B14E1D945803}"/>
          </ac:spMkLst>
        </pc:spChg>
        <pc:spChg chg="del mod">
          <ac:chgData name="Fabricio Veronez" userId="8d2c06362c18afc1" providerId="LiveId" clId="{FBDB2507-1A47-4CBE-952B-E37F5020D2D5}" dt="2019-11-07T18:34:55.692" v="25" actId="478"/>
          <ac:spMkLst>
            <pc:docMk/>
            <pc:sldMk cId="3752626071" sldId="281"/>
            <ac:spMk id="53" creationId="{230B481A-F315-4093-8DDB-96D2FC157775}"/>
          </ac:spMkLst>
        </pc:spChg>
        <pc:grpChg chg="add mod">
          <ac:chgData name="Fabricio Veronez" userId="8d2c06362c18afc1" providerId="LiveId" clId="{FBDB2507-1A47-4CBE-952B-E37F5020D2D5}" dt="2019-11-07T18:37:38.887" v="31" actId="164"/>
          <ac:grpSpMkLst>
            <pc:docMk/>
            <pc:sldMk cId="3752626071" sldId="281"/>
            <ac:grpSpMk id="4" creationId="{2B05F73B-F007-4348-AA82-F5656F38C9EC}"/>
          </ac:grpSpMkLst>
        </pc:grpChg>
        <pc:grpChg chg="add del">
          <ac:chgData name="Fabricio Veronez" userId="8d2c06362c18afc1" providerId="LiveId" clId="{FBDB2507-1A47-4CBE-952B-E37F5020D2D5}" dt="2019-11-07T18:37:33.099" v="30" actId="165"/>
          <ac:grpSpMkLst>
            <pc:docMk/>
            <pc:sldMk cId="3752626071" sldId="281"/>
            <ac:grpSpMk id="13" creationId="{6F6E5982-4E0C-4FB0-B1FF-E3AA7EE02C6F}"/>
          </ac:grpSpMkLst>
        </pc:grpChg>
        <pc:grpChg chg="del">
          <ac:chgData name="Fabricio Veronez" userId="8d2c06362c18afc1" providerId="LiveId" clId="{FBDB2507-1A47-4CBE-952B-E37F5020D2D5}" dt="2019-11-07T18:34:51.226" v="20" actId="478"/>
          <ac:grpSpMkLst>
            <pc:docMk/>
            <pc:sldMk cId="3752626071" sldId="281"/>
            <ac:grpSpMk id="16" creationId="{EFAD0D5E-5D1D-4203-A0BF-CF55ECB46941}"/>
          </ac:grpSpMkLst>
        </pc:grpChg>
        <pc:grpChg chg="del">
          <ac:chgData name="Fabricio Veronez" userId="8d2c06362c18afc1" providerId="LiveId" clId="{FBDB2507-1A47-4CBE-952B-E37F5020D2D5}" dt="2019-11-07T18:34:52.318" v="21" actId="478"/>
          <ac:grpSpMkLst>
            <pc:docMk/>
            <pc:sldMk cId="3752626071" sldId="281"/>
            <ac:grpSpMk id="34" creationId="{E78B627A-0476-4A04-844A-9424E82B7B33}"/>
          </ac:grpSpMkLst>
        </pc:grpChg>
        <pc:picChg chg="mod topLvl">
          <ac:chgData name="Fabricio Veronez" userId="8d2c06362c18afc1" providerId="LiveId" clId="{FBDB2507-1A47-4CBE-952B-E37F5020D2D5}" dt="2019-11-07T18:37:33.099" v="30" actId="165"/>
          <ac:picMkLst>
            <pc:docMk/>
            <pc:sldMk cId="3752626071" sldId="281"/>
            <ac:picMk id="18" creationId="{28085FF1-0053-47D1-8DD1-FFD8D650CBFC}"/>
          </ac:picMkLst>
        </pc:picChg>
        <pc:picChg chg="mod topLvl">
          <ac:chgData name="Fabricio Veronez" userId="8d2c06362c18afc1" providerId="LiveId" clId="{FBDB2507-1A47-4CBE-952B-E37F5020D2D5}" dt="2019-11-07T18:37:33.099" v="30" actId="165"/>
          <ac:picMkLst>
            <pc:docMk/>
            <pc:sldMk cId="3752626071" sldId="281"/>
            <ac:picMk id="19" creationId="{322E43D5-B469-40CC-8883-F405179C465D}"/>
          </ac:picMkLst>
        </pc:picChg>
      </pc:sldChg>
      <pc:sldChg chg="addSp delSp modSp ord">
        <pc:chgData name="Fabricio Veronez" userId="8d2c06362c18afc1" providerId="LiveId" clId="{FBDB2507-1A47-4CBE-952B-E37F5020D2D5}" dt="2019-11-07T18:31:21.719" v="15" actId="1076"/>
        <pc:sldMkLst>
          <pc:docMk/>
          <pc:sldMk cId="1047872885" sldId="282"/>
        </pc:sldMkLst>
        <pc:spChg chg="del">
          <ac:chgData name="Fabricio Veronez" userId="8d2c06362c18afc1" providerId="LiveId" clId="{FBDB2507-1A47-4CBE-952B-E37F5020D2D5}" dt="2019-11-07T18:30:04.744" v="2" actId="478"/>
          <ac:spMkLst>
            <pc:docMk/>
            <pc:sldMk cId="1047872885" sldId="282"/>
            <ac:spMk id="3" creationId="{2FDCD985-A4BB-4D02-ADE7-D35328E88BD4}"/>
          </ac:spMkLst>
        </pc:spChg>
        <pc:picChg chg="add del mod">
          <ac:chgData name="Fabricio Veronez" userId="8d2c06362c18afc1" providerId="LiveId" clId="{FBDB2507-1A47-4CBE-952B-E37F5020D2D5}" dt="2019-11-07T18:30:43.204" v="13" actId="478"/>
          <ac:picMkLst>
            <pc:docMk/>
            <pc:sldMk cId="1047872885" sldId="282"/>
            <ac:picMk id="4" creationId="{D9AE2A92-F39D-4152-92BC-01D39A1E8453}"/>
          </ac:picMkLst>
        </pc:picChg>
        <pc:picChg chg="add mod">
          <ac:chgData name="Fabricio Veronez" userId="8d2c06362c18afc1" providerId="LiveId" clId="{FBDB2507-1A47-4CBE-952B-E37F5020D2D5}" dt="2019-11-07T18:31:21.719" v="15" actId="1076"/>
          <ac:picMkLst>
            <pc:docMk/>
            <pc:sldMk cId="1047872885" sldId="282"/>
            <ac:picMk id="6" creationId="{89986505-85DF-43ED-8345-E8BA980CFFC0}"/>
          </ac:picMkLst>
        </pc:picChg>
      </pc:sldChg>
      <pc:sldChg chg="del">
        <pc:chgData name="Fabricio Veronez" userId="8d2c06362c18afc1" providerId="LiveId" clId="{FBDB2507-1A47-4CBE-952B-E37F5020D2D5}" dt="2019-11-07T18:47:50.651" v="131" actId="47"/>
        <pc:sldMkLst>
          <pc:docMk/>
          <pc:sldMk cId="949526127" sldId="283"/>
        </pc:sldMkLst>
      </pc:sldChg>
      <pc:sldChg chg="del">
        <pc:chgData name="Fabricio Veronez" userId="8d2c06362c18afc1" providerId="LiveId" clId="{FBDB2507-1A47-4CBE-952B-E37F5020D2D5}" dt="2019-11-07T18:57:50.892" v="179" actId="47"/>
        <pc:sldMkLst>
          <pc:docMk/>
          <pc:sldMk cId="2134801729" sldId="284"/>
        </pc:sldMkLst>
      </pc:sldChg>
      <pc:sldChg chg="add del">
        <pc:chgData name="Fabricio Veronez" userId="8d2c06362c18afc1" providerId="LiveId" clId="{FBDB2507-1A47-4CBE-952B-E37F5020D2D5}" dt="2019-11-07T18:47:50.651" v="131" actId="47"/>
        <pc:sldMkLst>
          <pc:docMk/>
          <pc:sldMk cId="1569211624" sldId="286"/>
        </pc:sldMkLst>
      </pc:sldChg>
      <pc:sldChg chg="delSp modSp add modAnim">
        <pc:chgData name="Fabricio Veronez" userId="8d2c06362c18afc1" providerId="LiveId" clId="{FBDB2507-1A47-4CBE-952B-E37F5020D2D5}" dt="2019-11-07T18:40:20.729" v="43"/>
        <pc:sldMkLst>
          <pc:docMk/>
          <pc:sldMk cId="3068846732" sldId="287"/>
        </pc:sldMkLst>
        <pc:spChg chg="mod topLvl">
          <ac:chgData name="Fabricio Veronez" userId="8d2c06362c18afc1" providerId="LiveId" clId="{FBDB2507-1A47-4CBE-952B-E37F5020D2D5}" dt="2019-11-07T18:40:05.922" v="37" actId="165"/>
          <ac:spMkLst>
            <pc:docMk/>
            <pc:sldMk cId="3068846732" sldId="287"/>
            <ac:spMk id="2" creationId="{53AAB8EC-9A6F-46DE-87D0-E845C91E9260}"/>
          </ac:spMkLst>
        </pc:spChg>
        <pc:spChg chg="mod topLvl">
          <ac:chgData name="Fabricio Veronez" userId="8d2c06362c18afc1" providerId="LiveId" clId="{FBDB2507-1A47-4CBE-952B-E37F5020D2D5}" dt="2019-11-07T18:40:05.922" v="37" actId="165"/>
          <ac:spMkLst>
            <pc:docMk/>
            <pc:sldMk cId="3068846732" sldId="287"/>
            <ac:spMk id="8" creationId="{A4D74C3A-B000-4FA5-9729-18A23968E785}"/>
          </ac:spMkLst>
        </pc:spChg>
        <pc:grpChg chg="del">
          <ac:chgData name="Fabricio Veronez" userId="8d2c06362c18afc1" providerId="LiveId" clId="{FBDB2507-1A47-4CBE-952B-E37F5020D2D5}" dt="2019-11-07T18:40:05.922" v="37" actId="165"/>
          <ac:grpSpMkLst>
            <pc:docMk/>
            <pc:sldMk cId="3068846732" sldId="287"/>
            <ac:grpSpMk id="16" creationId="{EFAD0D5E-5D1D-4203-A0BF-CF55ECB46941}"/>
          </ac:grpSpMkLst>
        </pc:grpChg>
        <pc:picChg chg="mod topLvl">
          <ac:chgData name="Fabricio Veronez" userId="8d2c06362c18afc1" providerId="LiveId" clId="{FBDB2507-1A47-4CBE-952B-E37F5020D2D5}" dt="2019-11-07T18:40:05.922" v="37" actId="165"/>
          <ac:picMkLst>
            <pc:docMk/>
            <pc:sldMk cId="3068846732" sldId="287"/>
            <ac:picMk id="10" creationId="{75EF7900-2798-4245-8CE9-53E958D87996}"/>
          </ac:picMkLst>
        </pc:picChg>
        <pc:picChg chg="mod topLvl">
          <ac:chgData name="Fabricio Veronez" userId="8d2c06362c18afc1" providerId="LiveId" clId="{FBDB2507-1A47-4CBE-952B-E37F5020D2D5}" dt="2019-11-07T18:40:05.922" v="37" actId="165"/>
          <ac:picMkLst>
            <pc:docMk/>
            <pc:sldMk cId="3068846732" sldId="287"/>
            <ac:picMk id="15" creationId="{44B3B63A-65BB-4A4F-9214-4796324393E8}"/>
          </ac:picMkLst>
        </pc:picChg>
      </pc:sldChg>
      <pc:sldChg chg="add">
        <pc:chgData name="Fabricio Veronez" userId="8d2c06362c18afc1" providerId="LiveId" clId="{FBDB2507-1A47-4CBE-952B-E37F5020D2D5}" dt="2019-11-07T18:40:37.865" v="44"/>
        <pc:sldMkLst>
          <pc:docMk/>
          <pc:sldMk cId="363803896" sldId="288"/>
        </pc:sldMkLst>
      </pc:sldChg>
      <pc:sldChg chg="addSp delSp modSp add delAnim modAnim">
        <pc:chgData name="Fabricio Veronez" userId="8d2c06362c18afc1" providerId="LiveId" clId="{FBDB2507-1A47-4CBE-952B-E37F5020D2D5}" dt="2019-11-07T19:20:40.024" v="297" actId="1076"/>
        <pc:sldMkLst>
          <pc:docMk/>
          <pc:sldMk cId="517413287" sldId="289"/>
        </pc:sldMkLst>
        <pc:spChg chg="del">
          <ac:chgData name="Fabricio Veronez" userId="8d2c06362c18afc1" providerId="LiveId" clId="{FBDB2507-1A47-4CBE-952B-E37F5020D2D5}" dt="2019-11-07T19:00:30.406" v="181" actId="478"/>
          <ac:spMkLst>
            <pc:docMk/>
            <pc:sldMk cId="517413287" sldId="289"/>
            <ac:spMk id="2" creationId="{9D09C318-E7CE-4FD0-BB5A-079C8AB4406D}"/>
          </ac:spMkLst>
        </pc:spChg>
        <pc:spChg chg="add mod">
          <ac:chgData name="Fabricio Veronez" userId="8d2c06362c18afc1" providerId="LiveId" clId="{FBDB2507-1A47-4CBE-952B-E37F5020D2D5}" dt="2019-11-07T19:19:01.359" v="271" actId="1076"/>
          <ac:spMkLst>
            <pc:docMk/>
            <pc:sldMk cId="517413287" sldId="289"/>
            <ac:spMk id="11" creationId="{D56E3AAC-BD47-44ED-990D-7EA152427395}"/>
          </ac:spMkLst>
        </pc:spChg>
        <pc:spChg chg="del">
          <ac:chgData name="Fabricio Veronez" userId="8d2c06362c18afc1" providerId="LiveId" clId="{FBDB2507-1A47-4CBE-952B-E37F5020D2D5}" dt="2019-11-07T19:00:55.158" v="189" actId="478"/>
          <ac:spMkLst>
            <pc:docMk/>
            <pc:sldMk cId="517413287" sldId="289"/>
            <ac:spMk id="29" creationId="{28A7F451-0297-4939-9678-F3D26B722BFA}"/>
          </ac:spMkLst>
        </pc:spChg>
        <pc:spChg chg="del">
          <ac:chgData name="Fabricio Veronez" userId="8d2c06362c18afc1" providerId="LiveId" clId="{FBDB2507-1A47-4CBE-952B-E37F5020D2D5}" dt="2019-11-07T19:00:37.281" v="185" actId="478"/>
          <ac:spMkLst>
            <pc:docMk/>
            <pc:sldMk cId="517413287" sldId="289"/>
            <ac:spMk id="31" creationId="{5DD5598F-1F89-4CF6-9EF3-C628D74AEFD5}"/>
          </ac:spMkLst>
        </pc:spChg>
        <pc:spChg chg="add mod">
          <ac:chgData name="Fabricio Veronez" userId="8d2c06362c18afc1" providerId="LiveId" clId="{FBDB2507-1A47-4CBE-952B-E37F5020D2D5}" dt="2019-11-07T19:14:42.352" v="195" actId="164"/>
          <ac:spMkLst>
            <pc:docMk/>
            <pc:sldMk cId="517413287" sldId="289"/>
            <ac:spMk id="32" creationId="{1783BC3C-916F-49AD-8657-D067DFC091FC}"/>
          </ac:spMkLst>
        </pc:spChg>
        <pc:spChg chg="add del mod">
          <ac:chgData name="Fabricio Veronez" userId="8d2c06362c18afc1" providerId="LiveId" clId="{FBDB2507-1A47-4CBE-952B-E37F5020D2D5}" dt="2019-11-07T19:14:22.003" v="192" actId="478"/>
          <ac:spMkLst>
            <pc:docMk/>
            <pc:sldMk cId="517413287" sldId="289"/>
            <ac:spMk id="33" creationId="{069CF2EE-E82C-42A4-A39F-7B3344922CC4}"/>
          </ac:spMkLst>
        </pc:spChg>
        <pc:spChg chg="add mod">
          <ac:chgData name="Fabricio Veronez" userId="8d2c06362c18afc1" providerId="LiveId" clId="{FBDB2507-1A47-4CBE-952B-E37F5020D2D5}" dt="2019-11-07T19:15:44.766" v="209" actId="1076"/>
          <ac:spMkLst>
            <pc:docMk/>
            <pc:sldMk cId="517413287" sldId="289"/>
            <ac:spMk id="34" creationId="{14B6D910-C70C-47FC-88E4-A3ED21DFD7B5}"/>
          </ac:spMkLst>
        </pc:spChg>
        <pc:spChg chg="add mod">
          <ac:chgData name="Fabricio Veronez" userId="8d2c06362c18afc1" providerId="LiveId" clId="{FBDB2507-1A47-4CBE-952B-E37F5020D2D5}" dt="2019-11-07T19:17:09.075" v="232" actId="1076"/>
          <ac:spMkLst>
            <pc:docMk/>
            <pc:sldMk cId="517413287" sldId="289"/>
            <ac:spMk id="52" creationId="{E133C36D-DC7A-4408-9E3D-6632371436DF}"/>
          </ac:spMkLst>
        </pc:spChg>
        <pc:spChg chg="add mod">
          <ac:chgData name="Fabricio Veronez" userId="8d2c06362c18afc1" providerId="LiveId" clId="{FBDB2507-1A47-4CBE-952B-E37F5020D2D5}" dt="2019-11-07T19:19:05.292" v="273" actId="1076"/>
          <ac:spMkLst>
            <pc:docMk/>
            <pc:sldMk cId="517413287" sldId="289"/>
            <ac:spMk id="53" creationId="{BD501760-D90E-4A84-B1B7-74EEE977A633}"/>
          </ac:spMkLst>
        </pc:spChg>
        <pc:spChg chg="mod">
          <ac:chgData name="Fabricio Veronez" userId="8d2c06362c18afc1" providerId="LiveId" clId="{FBDB2507-1A47-4CBE-952B-E37F5020D2D5}" dt="2019-11-07T19:15:37.790" v="207" actId="1076"/>
          <ac:spMkLst>
            <pc:docMk/>
            <pc:sldMk cId="517413287" sldId="289"/>
            <ac:spMk id="54" creationId="{B27EC887-3A6C-4CFF-96C1-AF1778F2172F}"/>
          </ac:spMkLst>
        </pc:spChg>
        <pc:spChg chg="add mod">
          <ac:chgData name="Fabricio Veronez" userId="8d2c06362c18afc1" providerId="LiveId" clId="{FBDB2507-1A47-4CBE-952B-E37F5020D2D5}" dt="2019-11-07T19:19:11.935" v="275" actId="1076"/>
          <ac:spMkLst>
            <pc:docMk/>
            <pc:sldMk cId="517413287" sldId="289"/>
            <ac:spMk id="55" creationId="{EE713E55-DFCA-4C98-A9F0-26495C767BCC}"/>
          </ac:spMkLst>
        </pc:spChg>
        <pc:spChg chg="add mod">
          <ac:chgData name="Fabricio Veronez" userId="8d2c06362c18afc1" providerId="LiveId" clId="{FBDB2507-1A47-4CBE-952B-E37F5020D2D5}" dt="2019-11-07T19:20:04.520" v="287" actId="1076"/>
          <ac:spMkLst>
            <pc:docMk/>
            <pc:sldMk cId="517413287" sldId="289"/>
            <ac:spMk id="57" creationId="{5C1EF6B6-B23E-43B5-818F-8DAB9AC5AFC2}"/>
          </ac:spMkLst>
        </pc:spChg>
        <pc:grpChg chg="add mod">
          <ac:chgData name="Fabricio Veronez" userId="8d2c06362c18afc1" providerId="LiveId" clId="{FBDB2507-1A47-4CBE-952B-E37F5020D2D5}" dt="2019-11-07T19:15:37.790" v="207" actId="1076"/>
          <ac:grpSpMkLst>
            <pc:docMk/>
            <pc:sldMk cId="517413287" sldId="289"/>
            <ac:grpSpMk id="3" creationId="{439A4986-045D-40F2-81DF-ED10F3785E20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35" creationId="{6230EA3A-3576-40BD-BD30-A2E6D5158B54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36" creationId="{692F5462-A43A-4726-87DA-2E1568DC4E11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40" creationId="{C2FD8914-BBB1-4331-BBA1-144D45251013}"/>
          </ac:grpSpMkLst>
        </pc:grpChg>
        <pc:grpChg chg="del">
          <ac:chgData name="Fabricio Veronez" userId="8d2c06362c18afc1" providerId="LiveId" clId="{FBDB2507-1A47-4CBE-952B-E37F5020D2D5}" dt="2019-11-07T19:14:22.799" v="193" actId="478"/>
          <ac:grpSpMkLst>
            <pc:docMk/>
            <pc:sldMk cId="517413287" sldId="289"/>
            <ac:grpSpMk id="41" creationId="{C25C5894-8C7A-4AF7-B9D5-DD51D8C3BAED}"/>
          </ac:grpSpMkLst>
        </pc:grpChg>
        <pc:grpChg chg="mod">
          <ac:chgData name="Fabricio Veronez" userId="8d2c06362c18afc1" providerId="LiveId" clId="{FBDB2507-1A47-4CBE-952B-E37F5020D2D5}" dt="2019-11-07T19:14:42.352" v="195" actId="164"/>
          <ac:grpSpMkLst>
            <pc:docMk/>
            <pc:sldMk cId="517413287" sldId="289"/>
            <ac:grpSpMk id="51" creationId="{68CD6BAD-AAC6-48B7-B7BA-886D3C3E0D84}"/>
          </ac:grpSpMkLst>
        </pc:grpChg>
        <pc:cxnChg chg="del">
          <ac:chgData name="Fabricio Veronez" userId="8d2c06362c18afc1" providerId="LiveId" clId="{FBDB2507-1A47-4CBE-952B-E37F5020D2D5}" dt="2019-11-07T19:14:25.101" v="194" actId="478"/>
          <ac:cxnSpMkLst>
            <pc:docMk/>
            <pc:sldMk cId="517413287" sldId="289"/>
            <ac:cxnSpMk id="56" creationId="{12AA9CF2-43C5-4E22-9B7F-A94AD755FC95}"/>
          </ac:cxnSpMkLst>
        </pc:cxnChg>
        <pc:cxnChg chg="add mod">
          <ac:chgData name="Fabricio Veronez" userId="8d2c06362c18afc1" providerId="LiveId" clId="{FBDB2507-1A47-4CBE-952B-E37F5020D2D5}" dt="2019-11-07T19:20:16.902" v="290" actId="14100"/>
          <ac:cxnSpMkLst>
            <pc:docMk/>
            <pc:sldMk cId="517413287" sldId="289"/>
            <ac:cxnSpMk id="58" creationId="{B2AB9544-8045-4D8E-BDC6-345713279C4D}"/>
          </ac:cxnSpMkLst>
        </pc:cxnChg>
        <pc:cxnChg chg="add mod">
          <ac:chgData name="Fabricio Veronez" userId="8d2c06362c18afc1" providerId="LiveId" clId="{FBDB2507-1A47-4CBE-952B-E37F5020D2D5}" dt="2019-11-07T19:20:24.145" v="293" actId="14100"/>
          <ac:cxnSpMkLst>
            <pc:docMk/>
            <pc:sldMk cId="517413287" sldId="289"/>
            <ac:cxnSpMk id="59" creationId="{A3083723-41A6-46C3-B708-5E4781993916}"/>
          </ac:cxnSpMkLst>
        </pc:cxnChg>
        <pc:cxnChg chg="mod">
          <ac:chgData name="Fabricio Veronez" userId="8d2c06362c18afc1" providerId="LiveId" clId="{FBDB2507-1A47-4CBE-952B-E37F5020D2D5}" dt="2019-11-07T19:20:40.024" v="297" actId="1076"/>
          <ac:cxnSpMkLst>
            <pc:docMk/>
            <pc:sldMk cId="517413287" sldId="289"/>
            <ac:cxnSpMk id="60" creationId="{7DE6259D-C1CD-49FD-8C8D-7EBE499B199D}"/>
          </ac:cxnSpMkLst>
        </pc:cxnChg>
        <pc:cxnChg chg="add mod">
          <ac:chgData name="Fabricio Veronez" userId="8d2c06362c18afc1" providerId="LiveId" clId="{FBDB2507-1A47-4CBE-952B-E37F5020D2D5}" dt="2019-11-07T19:20:30.972" v="296" actId="14100"/>
          <ac:cxnSpMkLst>
            <pc:docMk/>
            <pc:sldMk cId="517413287" sldId="289"/>
            <ac:cxnSpMk id="61" creationId="{B4A68159-B77B-4B88-ACCC-EFC463B677E9}"/>
          </ac:cxnSpMkLst>
        </pc:cxnChg>
        <pc:cxnChg chg="mod">
          <ac:chgData name="Fabricio Veronez" userId="8d2c06362c18afc1" providerId="LiveId" clId="{FBDB2507-1A47-4CBE-952B-E37F5020D2D5}" dt="2019-11-07T19:16:46.988" v="230" actId="14100"/>
          <ac:cxnSpMkLst>
            <pc:docMk/>
            <pc:sldMk cId="517413287" sldId="289"/>
            <ac:cxnSpMk id="62" creationId="{242DBA31-0DBC-48C0-B783-0E7173C85F3E}"/>
          </ac:cxnSpMkLst>
        </pc:cxnChg>
        <pc:cxnChg chg="mod">
          <ac:chgData name="Fabricio Veronez" userId="8d2c06362c18afc1" providerId="LiveId" clId="{FBDB2507-1A47-4CBE-952B-E37F5020D2D5}" dt="2019-11-07T19:16:34.010" v="225" actId="14100"/>
          <ac:cxnSpMkLst>
            <pc:docMk/>
            <pc:sldMk cId="517413287" sldId="289"/>
            <ac:cxnSpMk id="65" creationId="{AAB46164-4ED1-4C78-9944-17BD134F2CF8}"/>
          </ac:cxnSpMkLst>
        </pc:cxnChg>
        <pc:cxnChg chg="mod">
          <ac:chgData name="Fabricio Veronez" userId="8d2c06362c18afc1" providerId="LiveId" clId="{FBDB2507-1A47-4CBE-952B-E37F5020D2D5}" dt="2019-11-07T19:16:41.260" v="228" actId="14100"/>
          <ac:cxnSpMkLst>
            <pc:docMk/>
            <pc:sldMk cId="517413287" sldId="289"/>
            <ac:cxnSpMk id="68" creationId="{6C3FC8AB-984A-4450-82B1-3426AAD8EE38}"/>
          </ac:cxnSpMkLst>
        </pc:cxnChg>
      </pc:sldChg>
      <pc:sldChg chg="addSp modSp add ord modAnim">
        <pc:chgData name="Fabricio Veronez" userId="8d2c06362c18afc1" providerId="LiveId" clId="{FBDB2507-1A47-4CBE-952B-E37F5020D2D5}" dt="2019-11-07T18:48:26.665" v="155" actId="122"/>
        <pc:sldMkLst>
          <pc:docMk/>
          <pc:sldMk cId="336372892" sldId="290"/>
        </pc:sldMkLst>
        <pc:spChg chg="add mod">
          <ac:chgData name="Fabricio Veronez" userId="8d2c06362c18afc1" providerId="LiveId" clId="{FBDB2507-1A47-4CBE-952B-E37F5020D2D5}" dt="2019-11-07T18:46:44.071" v="115" actId="1076"/>
          <ac:spMkLst>
            <pc:docMk/>
            <pc:sldMk cId="336372892" sldId="290"/>
            <ac:spMk id="2" creationId="{E9FE93EA-1F42-4A35-A299-3A860CFE411D}"/>
          </ac:spMkLst>
        </pc:spChg>
        <pc:spChg chg="add mod">
          <ac:chgData name="Fabricio Veronez" userId="8d2c06362c18afc1" providerId="LiveId" clId="{FBDB2507-1A47-4CBE-952B-E37F5020D2D5}" dt="2019-11-07T18:46:57.213" v="125" actId="20577"/>
          <ac:spMkLst>
            <pc:docMk/>
            <pc:sldMk cId="336372892" sldId="290"/>
            <ac:spMk id="16" creationId="{A6086D2A-5289-4F5A-9438-E594C67998AF}"/>
          </ac:spMkLst>
        </pc:spChg>
        <pc:spChg chg="add mod">
          <ac:chgData name="Fabricio Veronez" userId="8d2c06362c18afc1" providerId="LiveId" clId="{FBDB2507-1A47-4CBE-952B-E37F5020D2D5}" dt="2019-11-07T18:48:26.665" v="155" actId="122"/>
          <ac:spMkLst>
            <pc:docMk/>
            <pc:sldMk cId="336372892" sldId="290"/>
            <ac:spMk id="17" creationId="{3C0764C7-8E27-4EC1-88D5-A3C1135090EA}"/>
          </ac:spMkLst>
        </pc:spChg>
      </pc:sldChg>
      <pc:sldChg chg="add del">
        <pc:chgData name="Fabricio Veronez" userId="8d2c06362c18afc1" providerId="LiveId" clId="{FBDB2507-1A47-4CBE-952B-E37F5020D2D5}" dt="2019-11-07T18:57:53.823" v="180" actId="47"/>
        <pc:sldMkLst>
          <pc:docMk/>
          <pc:sldMk cId="1701769038" sldId="291"/>
        </pc:sldMkLst>
      </pc:sldChg>
      <pc:sldChg chg="addSp delSp modSp add delAnim">
        <pc:chgData name="Fabricio Veronez" userId="8d2c06362c18afc1" providerId="LiveId" clId="{FBDB2507-1A47-4CBE-952B-E37F5020D2D5}" dt="2019-11-07T18:52:40.682" v="172" actId="1036"/>
        <pc:sldMkLst>
          <pc:docMk/>
          <pc:sldMk cId="1709504155" sldId="292"/>
        </pc:sldMkLst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2" creationId="{E9FE93EA-1F42-4A35-A299-3A860CFE411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16" creationId="{A6086D2A-5289-4F5A-9438-E594C67998AF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17" creationId="{3C0764C7-8E27-4EC1-88D5-A3C1135090EA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2" creationId="{AD235B97-ED7F-433F-84F5-55EF8D2EFE0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3" creationId="{5C0A7077-4C81-4AFF-A5F9-59B0F555FE0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4" creationId="{B27EC887-3A6C-4CFF-96C1-AF1778F2172F}"/>
          </ac:spMkLst>
        </pc:spChg>
        <pc:grpChg chg="del">
          <ac:chgData name="Fabricio Veronez" userId="8d2c06362c18afc1" providerId="LiveId" clId="{FBDB2507-1A47-4CBE-952B-E37F5020D2D5}" dt="2019-11-07T18:52:04.605" v="158" actId="478"/>
          <ac:grpSpMkLst>
            <pc:docMk/>
            <pc:sldMk cId="1709504155" sldId="292"/>
            <ac:grpSpMk id="40" creationId="{C2FD8914-BBB1-4331-BBA1-144D45251013}"/>
          </ac:grpSpMkLst>
        </pc:grpChg>
        <pc:grpChg chg="del">
          <ac:chgData name="Fabricio Veronez" userId="8d2c06362c18afc1" providerId="LiveId" clId="{FBDB2507-1A47-4CBE-952B-E37F5020D2D5}" dt="2019-11-07T18:52:04.605" v="158" actId="478"/>
          <ac:grpSpMkLst>
            <pc:docMk/>
            <pc:sldMk cId="1709504155" sldId="292"/>
            <ac:grpSpMk id="41" creationId="{C25C5894-8C7A-4AF7-B9D5-DD51D8C3BAED}"/>
          </ac:grpSpMkLst>
        </pc:grpChg>
        <pc:picChg chg="add mod">
          <ac:chgData name="Fabricio Veronez" userId="8d2c06362c18afc1" providerId="LiveId" clId="{FBDB2507-1A47-4CBE-952B-E37F5020D2D5}" dt="2019-11-07T18:52:40.682" v="172" actId="1036"/>
          <ac:picMkLst>
            <pc:docMk/>
            <pc:sldMk cId="1709504155" sldId="292"/>
            <ac:picMk id="4" creationId="{05E2AE95-662D-4385-A14F-DB0AB75E1B6B}"/>
          </ac:picMkLst>
        </pc:picChg>
        <pc:cxnChg chg="del">
          <ac:chgData name="Fabricio Veronez" userId="8d2c06362c18afc1" providerId="LiveId" clId="{FBDB2507-1A47-4CBE-952B-E37F5020D2D5}" dt="2019-11-07T18:52:04.605" v="158" actId="478"/>
          <ac:cxnSpMkLst>
            <pc:docMk/>
            <pc:sldMk cId="1709504155" sldId="292"/>
            <ac:cxnSpMk id="39" creationId="{5548C575-A8B0-4DE8-A421-6DEFAC4B7F8A}"/>
          </ac:cxnSpMkLst>
        </pc:cxnChg>
        <pc:cxnChg chg="del">
          <ac:chgData name="Fabricio Veronez" userId="8d2c06362c18afc1" providerId="LiveId" clId="{FBDB2507-1A47-4CBE-952B-E37F5020D2D5}" dt="2019-11-07T18:52:04.605" v="158" actId="478"/>
          <ac:cxnSpMkLst>
            <pc:docMk/>
            <pc:sldMk cId="1709504155" sldId="292"/>
            <ac:cxnSpMk id="62" creationId="{242DBA31-0DBC-48C0-B783-0E7173C85F3E}"/>
          </ac:cxnSpMkLst>
        </pc:cxnChg>
      </pc:sldChg>
      <pc:sldChg chg="addSp delSp modSp add">
        <pc:chgData name="Fabricio Veronez" userId="8d2c06362c18afc1" providerId="LiveId" clId="{FBDB2507-1A47-4CBE-952B-E37F5020D2D5}" dt="2019-11-07T18:53:46.485" v="178" actId="1076"/>
        <pc:sldMkLst>
          <pc:docMk/>
          <pc:sldMk cId="4037637969" sldId="293"/>
        </pc:sldMkLst>
        <pc:picChg chg="add mod">
          <ac:chgData name="Fabricio Veronez" userId="8d2c06362c18afc1" providerId="LiveId" clId="{FBDB2507-1A47-4CBE-952B-E37F5020D2D5}" dt="2019-11-07T18:53:46.485" v="178" actId="1076"/>
          <ac:picMkLst>
            <pc:docMk/>
            <pc:sldMk cId="4037637969" sldId="293"/>
            <ac:picMk id="3" creationId="{2B6714D9-C72E-4147-9796-EE40778D7145}"/>
          </ac:picMkLst>
        </pc:picChg>
        <pc:picChg chg="del">
          <ac:chgData name="Fabricio Veronez" userId="8d2c06362c18afc1" providerId="LiveId" clId="{FBDB2507-1A47-4CBE-952B-E37F5020D2D5}" dt="2019-11-07T18:52:51.920" v="174" actId="478"/>
          <ac:picMkLst>
            <pc:docMk/>
            <pc:sldMk cId="4037637969" sldId="293"/>
            <ac:picMk id="4" creationId="{05E2AE95-662D-4385-A14F-DB0AB75E1B6B}"/>
          </ac:picMkLst>
        </pc:picChg>
      </pc:sldChg>
      <pc:sldChg chg="addSp delSp modSp add ord">
        <pc:chgData name="Fabricio Veronez" userId="8d2c06362c18afc1" providerId="LiveId" clId="{FBDB2507-1A47-4CBE-952B-E37F5020D2D5}" dt="2019-11-07T19:28:36.623" v="316" actId="1076"/>
        <pc:sldMkLst>
          <pc:docMk/>
          <pc:sldMk cId="2390508339" sldId="294"/>
        </pc:sldMkLst>
        <pc:picChg chg="del">
          <ac:chgData name="Fabricio Veronez" userId="8d2c06362c18afc1" providerId="LiveId" clId="{FBDB2507-1A47-4CBE-952B-E37F5020D2D5}" dt="2019-11-07T19:22:45.364" v="311" actId="478"/>
          <ac:picMkLst>
            <pc:docMk/>
            <pc:sldMk cId="2390508339" sldId="294"/>
            <ac:picMk id="3" creationId="{2B6714D9-C72E-4147-9796-EE40778D7145}"/>
          </ac:picMkLst>
        </pc:picChg>
        <pc:picChg chg="add mod">
          <ac:chgData name="Fabricio Veronez" userId="8d2c06362c18afc1" providerId="LiveId" clId="{FBDB2507-1A47-4CBE-952B-E37F5020D2D5}" dt="2019-11-07T19:28:36.623" v="316" actId="1076"/>
          <ac:picMkLst>
            <pc:docMk/>
            <pc:sldMk cId="2390508339" sldId="294"/>
            <ac:picMk id="4" creationId="{713E9F9C-7749-44B0-BB15-39B724DC0628}"/>
          </ac:picMkLst>
        </pc:picChg>
      </pc:sldChg>
      <pc:sldChg chg="delSp add del">
        <pc:chgData name="Fabricio Veronez" userId="8d2c06362c18afc1" providerId="LiveId" clId="{FBDB2507-1A47-4CBE-952B-E37F5020D2D5}" dt="2019-11-07T19:37:25.418" v="336" actId="47"/>
        <pc:sldMkLst>
          <pc:docMk/>
          <pc:sldMk cId="4078029151" sldId="295"/>
        </pc:sldMkLst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11" creationId="{D56E3AAC-BD47-44ED-990D-7EA152427395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34" creationId="{14B6D910-C70C-47FC-88E4-A3ED21DFD7B5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2" creationId="{E133C36D-DC7A-4408-9E3D-6632371436DF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3" creationId="{BD501760-D90E-4A84-B1B7-74EEE977A633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4" creationId="{B27EC887-3A6C-4CFF-96C1-AF1778F2172F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5" creationId="{EE713E55-DFCA-4C98-A9F0-26495C767BCC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7" creationId="{5C1EF6B6-B23E-43B5-818F-8DAB9AC5AFC2}"/>
          </ac:spMkLst>
        </pc:s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" creationId="{439A4986-045D-40F2-81DF-ED10F3785E20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5" creationId="{6230EA3A-3576-40BD-BD30-A2E6D5158B54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6" creationId="{692F5462-A43A-4726-87DA-2E1568DC4E11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40" creationId="{C2FD8914-BBB1-4331-BBA1-144D45251013}"/>
          </ac:grpSpMkLst>
        </pc:grp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58" creationId="{B2AB9544-8045-4D8E-BDC6-345713279C4D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59" creationId="{A3083723-41A6-46C3-B708-5E4781993916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0" creationId="{7DE6259D-C1CD-49FD-8C8D-7EBE499B199D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1" creationId="{B4A68159-B77B-4B88-ACCC-EFC463B677E9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2" creationId="{242DBA31-0DBC-48C0-B783-0E7173C85F3E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5" creationId="{AAB46164-4ED1-4C78-9944-17BD134F2CF8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8" creationId="{6C3FC8AB-984A-4450-82B1-3426AAD8EE38}"/>
          </ac:cxnSpMkLst>
        </pc:cxnChg>
      </pc:sldChg>
      <pc:sldChg chg="add del">
        <pc:chgData name="Fabricio Veronez" userId="8d2c06362c18afc1" providerId="LiveId" clId="{FBDB2507-1A47-4CBE-952B-E37F5020D2D5}" dt="2019-11-07T19:37:24.689" v="335" actId="47"/>
        <pc:sldMkLst>
          <pc:docMk/>
          <pc:sldMk cId="52489486" sldId="296"/>
        </pc:sldMkLst>
      </pc:sldChg>
      <pc:sldChg chg="addSp modSp add">
        <pc:chgData name="Fabricio Veronez" userId="8d2c06362c18afc1" providerId="LiveId" clId="{FBDB2507-1A47-4CBE-952B-E37F5020D2D5}" dt="2019-11-07T19:37:01.982" v="333" actId="1076"/>
        <pc:sldMkLst>
          <pc:docMk/>
          <pc:sldMk cId="3850637174" sldId="297"/>
        </pc:sldMkLst>
        <pc:spChg chg="add mod">
          <ac:chgData name="Fabricio Veronez" userId="8d2c06362c18afc1" providerId="LiveId" clId="{FBDB2507-1A47-4CBE-952B-E37F5020D2D5}" dt="2019-11-07T19:37:01.982" v="333" actId="1076"/>
          <ac:spMkLst>
            <pc:docMk/>
            <pc:sldMk cId="3850637174" sldId="297"/>
            <ac:spMk id="3" creationId="{4C5DEBB7-416D-4355-9076-29C4392E1DAD}"/>
          </ac:spMkLst>
        </pc:spChg>
      </pc:sldChg>
      <pc:sldChg chg="add">
        <pc:chgData name="Fabricio Veronez" userId="8d2c06362c18afc1" providerId="LiveId" clId="{FBDB2507-1A47-4CBE-952B-E37F5020D2D5}" dt="2019-11-07T19:37:22.962" v="334"/>
        <pc:sldMkLst>
          <pc:docMk/>
          <pc:sldMk cId="234970178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8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youtube.com/c/fabricioveronez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hyperlink" Target="http://www.linkedin.com/in/fabricioveronez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facebook.com/fabricioveronezdev/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A Anatomia de um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Deploy</a:t>
            </a: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0765" y="137032"/>
            <a:ext cx="2222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ClusterIP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668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668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3989387" y="1430813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3FE790A-4119-4466-B4D0-FA26ED0C8061}"/>
              </a:ext>
            </a:extLst>
          </p:cNvPr>
          <p:cNvSpPr/>
          <p:nvPr/>
        </p:nvSpPr>
        <p:spPr>
          <a:xfrm>
            <a:off x="3989387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048124" y="2505561"/>
            <a:ext cx="930276" cy="305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/>
          <p:nvPr/>
        </p:nvCxnSpPr>
        <p:spPr>
          <a:xfrm>
            <a:off x="4519612" y="203205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130E202-39C4-47CF-82D6-76DD9161EF4F}"/>
              </a:ext>
            </a:extLst>
          </p:cNvPr>
          <p:cNvCxnSpPr/>
          <p:nvPr/>
        </p:nvCxnSpPr>
        <p:spPr>
          <a:xfrm>
            <a:off x="4513262" y="290200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CA7DECB-44A7-4448-8B1B-505F472D2D5E}"/>
              </a:ext>
            </a:extLst>
          </p:cNvPr>
          <p:cNvSpPr/>
          <p:nvPr/>
        </p:nvSpPr>
        <p:spPr>
          <a:xfrm>
            <a:off x="5347493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CA11F8-2D7C-44B5-A0E6-B4554996A02F}"/>
              </a:ext>
            </a:extLst>
          </p:cNvPr>
          <p:cNvSpPr/>
          <p:nvPr/>
        </p:nvSpPr>
        <p:spPr>
          <a:xfrm>
            <a:off x="2653505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A30F84F-0B70-450B-8B77-9C8C1B808D47}"/>
              </a:ext>
            </a:extLst>
          </p:cNvPr>
          <p:cNvCxnSpPr>
            <a:cxnSpLocks/>
          </p:cNvCxnSpPr>
          <p:nvPr/>
        </p:nvCxnSpPr>
        <p:spPr>
          <a:xfrm flipH="1">
            <a:off x="3589775" y="2902009"/>
            <a:ext cx="713937" cy="3301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BA135BE-5B0D-4C96-8703-8D0F6E4CDE28}"/>
              </a:ext>
            </a:extLst>
          </p:cNvPr>
          <p:cNvCxnSpPr>
            <a:cxnSpLocks/>
          </p:cNvCxnSpPr>
          <p:nvPr/>
        </p:nvCxnSpPr>
        <p:spPr>
          <a:xfrm>
            <a:off x="4799012" y="2879783"/>
            <a:ext cx="548481" cy="352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5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2354" y="116900"/>
            <a:ext cx="2388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NodePort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160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160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656720" y="22877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2438400" y="2149902"/>
            <a:ext cx="1073103" cy="828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Port: 3000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 flipV="1">
            <a:off x="3589775" y="2559050"/>
            <a:ext cx="982224" cy="49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4656720" y="31132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4637718" y="1479550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 flipV="1">
            <a:off x="3589775" y="1755775"/>
            <a:ext cx="982224" cy="5369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>
            <a:off x="3589775" y="2860122"/>
            <a:ext cx="982224" cy="5293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6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406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Load Balancer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266950" y="19095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00346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86300" y="1910135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>
            <a:off x="5454651" y="2383842"/>
            <a:ext cx="415365" cy="10936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5346141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66314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175" y="1460500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H="1">
            <a:off x="3232150" y="2374134"/>
            <a:ext cx="161713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4432300" y="1007696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FF0A84D-003E-476F-883C-39A2BBD83F3E}"/>
              </a:ext>
            </a:extLst>
          </p:cNvPr>
          <p:cNvCxnSpPr>
            <a:cxnSpLocks/>
          </p:cNvCxnSpPr>
          <p:nvPr/>
        </p:nvCxnSpPr>
        <p:spPr>
          <a:xfrm flipH="1">
            <a:off x="4527340" y="2374134"/>
            <a:ext cx="64388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9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557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Name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1420916" y="13380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1735528" y="145928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40366" y="2516468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409715" y="2424909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V="1">
            <a:off x="5804117" y="2662939"/>
            <a:ext cx="10081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6903510" y="2322023"/>
            <a:ext cx="1174744" cy="571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8D3AB9B-2A2E-4354-A17F-8CA84BF96C6E}"/>
              </a:ext>
            </a:extLst>
          </p:cNvPr>
          <p:cNvCxnSpPr>
            <a:cxnSpLocks/>
          </p:cNvCxnSpPr>
          <p:nvPr/>
        </p:nvCxnSpPr>
        <p:spPr>
          <a:xfrm>
            <a:off x="3579605" y="2720996"/>
            <a:ext cx="984125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8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6714D9-C72E-4147-9796-EE40778D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21" y="205943"/>
            <a:ext cx="5827758" cy="43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3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DA9B1BD-4C6D-4BA6-A19A-E4B7E5A32637}"/>
              </a:ext>
            </a:extLst>
          </p:cNvPr>
          <p:cNvSpPr txBox="1"/>
          <p:nvPr/>
        </p:nvSpPr>
        <p:spPr>
          <a:xfrm>
            <a:off x="0" y="3232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Proposta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26" y="2015613"/>
            <a:ext cx="1113474" cy="111347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22" y="1954468"/>
            <a:ext cx="1784497" cy="1235764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3991896" y="2359741"/>
            <a:ext cx="1140542" cy="137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32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2677554" y="3206512"/>
            <a:ext cx="1176925" cy="976494"/>
            <a:chOff x="1933387" y="1225727"/>
            <a:chExt cx="1176925" cy="9764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13EEF-5686-4A83-A5D7-341B2EFDED3B}"/>
                </a:ext>
              </a:extLst>
            </p:cNvPr>
            <p:cNvSpPr txBox="1"/>
            <p:nvPr/>
          </p:nvSpPr>
          <p:spPr>
            <a:xfrm>
              <a:off x="1933387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2F5462-A43A-4726-87DA-2E1568DC4E11}"/>
              </a:ext>
            </a:extLst>
          </p:cNvPr>
          <p:cNvGrpSpPr/>
          <p:nvPr/>
        </p:nvGrpSpPr>
        <p:grpSpPr>
          <a:xfrm>
            <a:off x="2687843" y="1880139"/>
            <a:ext cx="1176925" cy="976494"/>
            <a:chOff x="3517540" y="1225727"/>
            <a:chExt cx="1176925" cy="976494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AF7D360-4C40-4BB6-855D-D2FDF0C253A9}"/>
                </a:ext>
              </a:extLst>
            </p:cNvPr>
            <p:cNvSpPr/>
            <p:nvPr/>
          </p:nvSpPr>
          <p:spPr>
            <a:xfrm>
              <a:off x="3784134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59A7946-FE88-4BCF-8AF2-2DE66E43CB3D}"/>
                </a:ext>
              </a:extLst>
            </p:cNvPr>
            <p:cNvSpPr txBox="1"/>
            <p:nvPr/>
          </p:nvSpPr>
          <p:spPr>
            <a:xfrm>
              <a:off x="3517540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10.10.10.4</a:t>
              </a:r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FA7F5997-0A72-40D2-9852-3CEA8E36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2706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230EA3A-3576-40BD-BD30-A2E6D5158B54}"/>
              </a:ext>
            </a:extLst>
          </p:cNvPr>
          <p:cNvGrpSpPr/>
          <p:nvPr/>
        </p:nvGrpSpPr>
        <p:grpSpPr>
          <a:xfrm>
            <a:off x="2687843" y="665815"/>
            <a:ext cx="1176925" cy="976494"/>
            <a:chOff x="5167302" y="1225727"/>
            <a:chExt cx="1176925" cy="976494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73A3BACE-46D2-4D6D-BCEE-7360BA86A125}"/>
                </a:ext>
              </a:extLst>
            </p:cNvPr>
            <p:cNvSpPr/>
            <p:nvPr/>
          </p:nvSpPr>
          <p:spPr>
            <a:xfrm>
              <a:off x="5433896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9B807A9-B8A0-4A3A-8E5C-AF9BC4B01673}"/>
                </a:ext>
              </a:extLst>
            </p:cNvPr>
            <p:cNvSpPr txBox="1"/>
            <p:nvPr/>
          </p:nvSpPr>
          <p:spPr>
            <a:xfrm>
              <a:off x="5167302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10.10.10.5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3E5C4EC1-77B7-4255-B505-2FD267A60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2468" y="1682841"/>
              <a:ext cx="426016" cy="454283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5125757" y="2281540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E6259D-C1CD-49FD-8C8D-7EBE499B199D}"/>
              </a:ext>
            </a:extLst>
          </p:cNvPr>
          <p:cNvCxnSpPr>
            <a:cxnSpLocks/>
          </p:cNvCxnSpPr>
          <p:nvPr/>
        </p:nvCxnSpPr>
        <p:spPr>
          <a:xfrm>
            <a:off x="6203012" y="2507481"/>
            <a:ext cx="443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 flipV="1">
            <a:off x="3701878" y="2687132"/>
            <a:ext cx="1224709" cy="120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AAB46164-4ED1-4C78-9944-17BD134F2CF8}"/>
              </a:ext>
            </a:extLst>
          </p:cNvPr>
          <p:cNvCxnSpPr>
            <a:cxnSpLocks/>
          </p:cNvCxnSpPr>
          <p:nvPr/>
        </p:nvCxnSpPr>
        <p:spPr>
          <a:xfrm>
            <a:off x="3731471" y="1338728"/>
            <a:ext cx="1256165" cy="9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C3FC8AB-984A-4450-82B1-3426AAD8EE38}"/>
              </a:ext>
            </a:extLst>
          </p:cNvPr>
          <p:cNvCxnSpPr>
            <a:cxnSpLocks/>
          </p:cNvCxnSpPr>
          <p:nvPr/>
        </p:nvCxnSpPr>
        <p:spPr>
          <a:xfrm flipV="1">
            <a:off x="3701878" y="2505816"/>
            <a:ext cx="1285758" cy="5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39A4986-045D-40F2-81DF-ED10F3785E20}"/>
              </a:ext>
            </a:extLst>
          </p:cNvPr>
          <p:cNvGrpSpPr/>
          <p:nvPr/>
        </p:nvGrpSpPr>
        <p:grpSpPr>
          <a:xfrm>
            <a:off x="6492704" y="1832903"/>
            <a:ext cx="2524875" cy="976494"/>
            <a:chOff x="4995762" y="3421306"/>
            <a:chExt cx="2524875" cy="976494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68CD6BAD-AAC6-48B7-B7BA-886D3C3E0D84}"/>
                </a:ext>
              </a:extLst>
            </p:cNvPr>
            <p:cNvGrpSpPr/>
            <p:nvPr/>
          </p:nvGrpSpPr>
          <p:grpSpPr>
            <a:xfrm>
              <a:off x="4995762" y="3421306"/>
              <a:ext cx="1176925" cy="976494"/>
              <a:chOff x="5370022" y="2784893"/>
              <a:chExt cx="1176925" cy="976494"/>
            </a:xfrm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C877BF90-3048-46FD-9268-07B2B4DA8F7D}"/>
                  </a:ext>
                </a:extLst>
              </p:cNvPr>
              <p:cNvSpPr/>
              <p:nvPr/>
            </p:nvSpPr>
            <p:spPr>
              <a:xfrm>
                <a:off x="5636616" y="3154225"/>
                <a:ext cx="643738" cy="6071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6A3019F1-4396-4127-B0DF-24491D2E8FDC}"/>
                  </a:ext>
                </a:extLst>
              </p:cNvPr>
              <p:cNvSpPr txBox="1"/>
              <p:nvPr/>
            </p:nvSpPr>
            <p:spPr>
              <a:xfrm>
                <a:off x="5370022" y="2784893"/>
                <a:ext cx="117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10.10.10.7</a:t>
                </a:r>
              </a:p>
            </p:txBody>
          </p:sp>
          <p:pic>
            <p:nvPicPr>
              <p:cNvPr id="50" name="Imagem 49">
                <a:extLst>
                  <a:ext uri="{FF2B5EF4-FFF2-40B4-BE49-F238E27FC236}">
                    <a16:creationId xmlns:a16="http://schemas.microsoft.com/office/drawing/2014/main" id="{4C50A7EA-12EC-44C5-8D66-E018D66E1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740318" y="3222309"/>
                <a:ext cx="436332" cy="470994"/>
              </a:xfrm>
              <a:prstGeom prst="rect">
                <a:avLst/>
              </a:prstGeom>
            </p:spPr>
          </p:pic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783BC3C-916F-49AD-8657-D067DFC091FC}"/>
                </a:ext>
              </a:extLst>
            </p:cNvPr>
            <p:cNvSpPr txBox="1"/>
            <p:nvPr/>
          </p:nvSpPr>
          <p:spPr>
            <a:xfrm>
              <a:off x="5906092" y="3751469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</a:t>
              </a:r>
              <a:br>
                <a:rPr lang="en-US" dirty="0"/>
              </a:br>
              <a:r>
                <a:rPr lang="en-US" dirty="0"/>
                <a:t>App=MongoDB</a:t>
              </a:r>
              <a:endParaRPr lang="pt-BR" dirty="0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4B6D910-C70C-47FC-88E4-A3ED21DFD7B5}"/>
              </a:ext>
            </a:extLst>
          </p:cNvPr>
          <p:cNvSpPr txBox="1"/>
          <p:nvPr/>
        </p:nvSpPr>
        <p:spPr>
          <a:xfrm>
            <a:off x="4926587" y="2600829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Selector</a:t>
            </a:r>
            <a:br>
              <a:rPr lang="en-US" dirty="0"/>
            </a:br>
            <a:r>
              <a:rPr lang="en-US" dirty="0"/>
              <a:t>App=MongoDB</a:t>
            </a:r>
            <a:endParaRPr lang="pt-BR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133C36D-DC7A-4408-9E3D-6632371436DF}"/>
              </a:ext>
            </a:extLst>
          </p:cNvPr>
          <p:cNvSpPr/>
          <p:nvPr/>
        </p:nvSpPr>
        <p:spPr>
          <a:xfrm>
            <a:off x="437839" y="2440065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6E3AAC-BD47-44ED-990D-7EA152427395}"/>
              </a:ext>
            </a:extLst>
          </p:cNvPr>
          <p:cNvSpPr txBox="1"/>
          <p:nvPr/>
        </p:nvSpPr>
        <p:spPr>
          <a:xfrm>
            <a:off x="3587886" y="1086214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D501760-D90E-4A84-B1B7-74EEE977A633}"/>
              </a:ext>
            </a:extLst>
          </p:cNvPr>
          <p:cNvSpPr txBox="1"/>
          <p:nvPr/>
        </p:nvSpPr>
        <p:spPr>
          <a:xfrm>
            <a:off x="3587886" y="2268316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E713E55-DFCA-4C98-A9F0-26495C767BCC}"/>
              </a:ext>
            </a:extLst>
          </p:cNvPr>
          <p:cNvSpPr txBox="1"/>
          <p:nvPr/>
        </p:nvSpPr>
        <p:spPr>
          <a:xfrm>
            <a:off x="2687843" y="4182017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C1EF6B6-B23E-43B5-818F-8DAB9AC5AFC2}"/>
              </a:ext>
            </a:extLst>
          </p:cNvPr>
          <p:cNvSpPr txBox="1"/>
          <p:nvPr/>
        </p:nvSpPr>
        <p:spPr>
          <a:xfrm>
            <a:off x="321771" y="2791536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Selector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2AB9544-8045-4D8E-BDC6-345713279C4D}"/>
              </a:ext>
            </a:extLst>
          </p:cNvPr>
          <p:cNvCxnSpPr>
            <a:cxnSpLocks/>
          </p:cNvCxnSpPr>
          <p:nvPr/>
        </p:nvCxnSpPr>
        <p:spPr>
          <a:xfrm flipV="1">
            <a:off x="1508274" y="1261962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3083723-41A6-46C3-B708-5E4781993916}"/>
              </a:ext>
            </a:extLst>
          </p:cNvPr>
          <p:cNvCxnSpPr>
            <a:cxnSpLocks/>
          </p:cNvCxnSpPr>
          <p:nvPr/>
        </p:nvCxnSpPr>
        <p:spPr>
          <a:xfrm flipV="1">
            <a:off x="1542600" y="2571750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4A68159-B77B-4B88-ACCC-EFC463B677E9}"/>
              </a:ext>
            </a:extLst>
          </p:cNvPr>
          <p:cNvCxnSpPr>
            <a:cxnSpLocks/>
          </p:cNvCxnSpPr>
          <p:nvPr/>
        </p:nvCxnSpPr>
        <p:spPr>
          <a:xfrm>
            <a:off x="1542600" y="2791537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1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E80B9A-899C-4D2B-9097-CC6C7F89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72" y="1098150"/>
            <a:ext cx="2947199" cy="29471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33B7B7-AC4F-4F40-8F60-901B2A74B1B0}"/>
              </a:ext>
            </a:extLst>
          </p:cNvPr>
          <p:cNvSpPr txBox="1"/>
          <p:nvPr/>
        </p:nvSpPr>
        <p:spPr>
          <a:xfrm>
            <a:off x="2852142" y="4202606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http://bit.ly/news-veronezdev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5D95BE-1FF4-438C-AAA0-24D83BB32A5C}"/>
              </a:ext>
            </a:extLst>
          </p:cNvPr>
          <p:cNvSpPr txBox="1"/>
          <p:nvPr/>
        </p:nvSpPr>
        <p:spPr>
          <a:xfrm>
            <a:off x="2677062" y="356118"/>
            <a:ext cx="3361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Quer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saber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pt-BR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310851" y="255201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</a:t>
            </a: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Soluções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310851" y="3341722"/>
            <a:ext cx="564917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YouTube – </a:t>
            </a:r>
            <a:r>
              <a:rPr lang="pt-BR" dirty="0">
                <a:hlinkClick r:id="rId3"/>
              </a:rPr>
              <a:t>https://www.youtube.com/c/fabricioveronez</a:t>
            </a:r>
            <a:br>
              <a:rPr lang="pt-BR" dirty="0"/>
            </a:b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Facebook - </a:t>
            </a:r>
            <a:r>
              <a:rPr lang="pt-BR" dirty="0">
                <a:hlinkClick r:id="rId4"/>
              </a:rPr>
              <a:t>http://www.facebook.com/fabricioveronezdev/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Instagram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9450F7-57C3-4B2A-84A1-BEC5AB05E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580" y="683862"/>
            <a:ext cx="3482360" cy="19578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08BBE-F72F-4FB7-9D54-B7768EDB9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580" y="2027701"/>
            <a:ext cx="2533358" cy="6311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6EFF9A-658F-4A70-9383-7EF936F56B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4686" y="2892401"/>
            <a:ext cx="3010122" cy="15997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6A1ECC-C062-4775-B631-EBD3720EE8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5580" y="2641733"/>
            <a:ext cx="2444750" cy="790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4E5D79A-5B3D-4E8D-90AF-FE5B606C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7" y="461042"/>
            <a:ext cx="7347585" cy="38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DA9B1BD-4C6D-4BA6-A19A-E4B7E5A32637}"/>
              </a:ext>
            </a:extLst>
          </p:cNvPr>
          <p:cNvSpPr txBox="1"/>
          <p:nvPr/>
        </p:nvSpPr>
        <p:spPr>
          <a:xfrm>
            <a:off x="0" y="3232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Objetos em um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deploy</a:t>
            </a:r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pt-BR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38ED606A-B4FE-4F88-8085-9ACF12C78523}"/>
              </a:ext>
            </a:extLst>
          </p:cNvPr>
          <p:cNvSpPr txBox="1">
            <a:spLocks/>
          </p:cNvSpPr>
          <p:nvPr/>
        </p:nvSpPr>
        <p:spPr>
          <a:xfrm>
            <a:off x="2782860" y="1500324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ReplicaSet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Labels 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Selectors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</a:p>
          <a:p>
            <a:pPr marL="139700" indent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3AAB8EC-9A6F-46DE-87D0-E845C91E9260}"/>
              </a:ext>
            </a:extLst>
          </p:cNvPr>
          <p:cNvSpPr/>
          <p:nvPr/>
        </p:nvSpPr>
        <p:spPr>
          <a:xfrm>
            <a:off x="2883109" y="1497763"/>
            <a:ext cx="3162300" cy="287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D74C3A-B000-4FA5-9729-18A23968E785}"/>
              </a:ext>
            </a:extLst>
          </p:cNvPr>
          <p:cNvSpPr txBox="1"/>
          <p:nvPr/>
        </p:nvSpPr>
        <p:spPr>
          <a:xfrm>
            <a:off x="3875796" y="118558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4B3B63A-65BB-4A4F-9214-47963243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08" y="1901214"/>
            <a:ext cx="679173" cy="7242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Pod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068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Pod</a:t>
            </a:r>
            <a:endParaRPr lang="pt-BR" sz="60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B05F73B-F007-4348-AA82-F5656F38C9EC}"/>
              </a:ext>
            </a:extLst>
          </p:cNvPr>
          <p:cNvGrpSpPr/>
          <p:nvPr/>
        </p:nvGrpSpPr>
        <p:grpSpPr>
          <a:xfrm>
            <a:off x="2883109" y="1185581"/>
            <a:ext cx="3162300" cy="3188732"/>
            <a:chOff x="2883109" y="1185581"/>
            <a:chExt cx="3162300" cy="3188732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0EF10EB-E889-4ABB-9BD0-468F5D87D14E}"/>
                </a:ext>
              </a:extLst>
            </p:cNvPr>
            <p:cNvSpPr/>
            <p:nvPr/>
          </p:nvSpPr>
          <p:spPr>
            <a:xfrm>
              <a:off x="2883109" y="1497763"/>
              <a:ext cx="3162300" cy="2876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945AD69-87F6-467A-AC66-13798012D013}"/>
                </a:ext>
              </a:extLst>
            </p:cNvPr>
            <p:cNvSpPr txBox="1"/>
            <p:nvPr/>
          </p:nvSpPr>
          <p:spPr>
            <a:xfrm>
              <a:off x="3875796" y="1185581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28085FF1-0053-47D1-8DD1-FFD8D650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59" y="1864924"/>
            <a:ext cx="679173" cy="73312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22E43D5-B469-40CC-8883-F405179C4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08" y="1901214"/>
            <a:ext cx="679173" cy="7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2837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Roboto" panose="020B0604020202020204" charset="0"/>
                <a:ea typeface="Roboto" panose="020B0604020202020204" charset="0"/>
              </a:rPr>
              <a:t>ReplicaSet</a:t>
            </a:r>
            <a:endParaRPr lang="en-US" sz="44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3509600" y="1828284"/>
            <a:ext cx="15557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r>
              <a:rPr lang="en-US" dirty="0"/>
              <a:t> 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3884241" y="2921035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3798516" y="285980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18FCB6F-1F58-41D9-89B5-3EDE445B5E5C}"/>
              </a:ext>
            </a:extLst>
          </p:cNvPr>
          <p:cNvSpPr/>
          <p:nvPr/>
        </p:nvSpPr>
        <p:spPr>
          <a:xfrm>
            <a:off x="3712791" y="279181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9E83CC3-3D2B-4516-9A0B-A346A2DD8DAE}"/>
              </a:ext>
            </a:extLst>
          </p:cNvPr>
          <p:cNvCxnSpPr>
            <a:cxnSpLocks/>
          </p:cNvCxnSpPr>
          <p:nvPr/>
        </p:nvCxnSpPr>
        <p:spPr>
          <a:xfrm>
            <a:off x="4287466" y="228166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183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Roboto" panose="020B0604020202020204" charset="0"/>
                <a:ea typeface="Roboto" panose="020B0604020202020204" charset="0"/>
              </a:rPr>
              <a:t>Deployment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3544411" y="2387084"/>
            <a:ext cx="15557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r>
              <a:rPr lang="en-US" dirty="0"/>
              <a:t> 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3919052" y="3479835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3833327" y="341860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>
            <a:off x="4322277" y="186208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3570902" y="1415488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18FCB6F-1F58-41D9-89B5-3EDE445B5E5C}"/>
              </a:ext>
            </a:extLst>
          </p:cNvPr>
          <p:cNvSpPr/>
          <p:nvPr/>
        </p:nvSpPr>
        <p:spPr>
          <a:xfrm>
            <a:off x="3747602" y="335061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9E83CC3-3D2B-4516-9A0B-A346A2DD8DAE}"/>
              </a:ext>
            </a:extLst>
          </p:cNvPr>
          <p:cNvCxnSpPr>
            <a:cxnSpLocks/>
          </p:cNvCxnSpPr>
          <p:nvPr/>
        </p:nvCxnSpPr>
        <p:spPr>
          <a:xfrm>
            <a:off x="4322277" y="284046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3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1C73E345-4D19-4872-8913-54B2E317036A}"/>
              </a:ext>
            </a:extLst>
          </p:cNvPr>
          <p:cNvSpPr txBox="1">
            <a:spLocks/>
          </p:cNvSpPr>
          <p:nvPr/>
        </p:nvSpPr>
        <p:spPr>
          <a:xfrm>
            <a:off x="2874155" y="1541320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ClusterIP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NodePort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LoadBalancer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ExternalName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354BE6-2285-480D-9C91-C12147EB845C}"/>
              </a:ext>
            </a:extLst>
          </p:cNvPr>
          <p:cNvSpPr txBox="1"/>
          <p:nvPr/>
        </p:nvSpPr>
        <p:spPr>
          <a:xfrm>
            <a:off x="0" y="39502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638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194</Words>
  <Application>Microsoft Office PowerPoint</Application>
  <PresentationFormat>Apresentação na tela (16:9)</PresentationFormat>
  <Paragraphs>75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Calibri</vt:lpstr>
      <vt:lpstr>Arial</vt:lpstr>
      <vt:lpstr>Roboto</vt:lpstr>
      <vt:lpstr>Calibri Light</vt:lpstr>
      <vt:lpstr>Retrospectiva</vt:lpstr>
      <vt:lpstr>A Anatomia de um Deploy no Kubernetes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37</cp:revision>
  <dcterms:created xsi:type="dcterms:W3CDTF">2019-05-21T11:26:06Z</dcterms:created>
  <dcterms:modified xsi:type="dcterms:W3CDTF">2020-02-06T10:21:49Z</dcterms:modified>
</cp:coreProperties>
</file>