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8" r:id="rId3"/>
    <p:sldId id="267" r:id="rId4"/>
    <p:sldId id="280" r:id="rId5"/>
    <p:sldId id="285" r:id="rId6"/>
    <p:sldId id="281" r:id="rId7"/>
    <p:sldId id="282" r:id="rId8"/>
    <p:sldId id="283" r:id="rId9"/>
    <p:sldId id="284" r:id="rId10"/>
    <p:sldId id="277" r:id="rId11"/>
    <p:sldId id="270" r:id="rId12"/>
    <p:sldId id="271" r:id="rId13"/>
    <p:sldId id="272" r:id="rId14"/>
    <p:sldId id="274" r:id="rId15"/>
    <p:sldId id="275" r:id="rId16"/>
    <p:sldId id="276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58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2" r:id="rId13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fabricioverone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475499" y="3412671"/>
            <a:ext cx="8181805" cy="793242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90000"/>
          </a:bodyPr>
          <a:lstStyle/>
          <a:p>
            <a:pPr>
              <a:buClr>
                <a:schemeClr val="accent1"/>
              </a:buClr>
              <a:buSzPct val="100000"/>
            </a:pPr>
            <a:r>
              <a:rPr lang="pt-BR" sz="3800" dirty="0">
                <a:latin typeface="Roboto" panose="02000000000000000000" pitchFamily="2" charset="0"/>
                <a:ea typeface="Roboto" panose="02000000000000000000" pitchFamily="2" charset="0"/>
              </a:rPr>
              <a:t>AKS-Conhecendo o </a:t>
            </a:r>
            <a:r>
              <a:rPr lang="pt-BR" sz="3800" dirty="0" err="1">
                <a:latin typeface="Roboto" panose="02000000000000000000" pitchFamily="2" charset="0"/>
                <a:ea typeface="Roboto" panose="02000000000000000000" pitchFamily="2" charset="0"/>
              </a:rPr>
              <a:t>Kubernetes</a:t>
            </a:r>
            <a:r>
              <a:rPr lang="pt-BR" sz="3800" dirty="0">
                <a:latin typeface="Roboto" panose="02000000000000000000" pitchFamily="2" charset="0"/>
                <a:ea typeface="Roboto" panose="02000000000000000000" pitchFamily="2" charset="0"/>
              </a:rPr>
              <a:t> no Azure</a:t>
            </a:r>
            <a:endParaRPr lang="en-US" sz="3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D6C84C-0DD7-4FCA-8042-B6E05952B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2" y="480060"/>
            <a:ext cx="4803648" cy="2702052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2868648" y="140167"/>
            <a:ext cx="30008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Deployment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2357828" y="1910135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3544411" y="2387084"/>
            <a:ext cx="1555731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</a:t>
            </a:r>
            <a:r>
              <a:rPr lang="en-US" dirty="0"/>
              <a:t> 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AFBAC96-C91E-425F-8761-9252E223FE0D}"/>
              </a:ext>
            </a:extLst>
          </p:cNvPr>
          <p:cNvSpPr/>
          <p:nvPr/>
        </p:nvSpPr>
        <p:spPr>
          <a:xfrm>
            <a:off x="3919052" y="3479835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3833327" y="3418604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DF40A8D-93C3-458F-B2EA-EDABBBB13E23}"/>
              </a:ext>
            </a:extLst>
          </p:cNvPr>
          <p:cNvCxnSpPr>
            <a:cxnSpLocks/>
          </p:cNvCxnSpPr>
          <p:nvPr/>
        </p:nvCxnSpPr>
        <p:spPr>
          <a:xfrm>
            <a:off x="4322277" y="1862084"/>
            <a:ext cx="0" cy="4496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813360A-ECC8-4755-B5C4-10F048D9B2B5}"/>
              </a:ext>
            </a:extLst>
          </p:cNvPr>
          <p:cNvSpPr/>
          <p:nvPr/>
        </p:nvSpPr>
        <p:spPr>
          <a:xfrm>
            <a:off x="3570902" y="1415488"/>
            <a:ext cx="1555750" cy="3773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18FCB6F-1F58-41D9-89B5-3EDE445B5E5C}"/>
              </a:ext>
            </a:extLst>
          </p:cNvPr>
          <p:cNvSpPr/>
          <p:nvPr/>
        </p:nvSpPr>
        <p:spPr>
          <a:xfrm>
            <a:off x="3747602" y="3350614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9E83CC3-3D2B-4516-9A0B-A346A2DD8DAE}"/>
              </a:ext>
            </a:extLst>
          </p:cNvPr>
          <p:cNvCxnSpPr>
            <a:cxnSpLocks/>
          </p:cNvCxnSpPr>
          <p:nvPr/>
        </p:nvCxnSpPr>
        <p:spPr>
          <a:xfrm>
            <a:off x="4322277" y="2840464"/>
            <a:ext cx="0" cy="4496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23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2FD8914-BBB1-4331-BBA1-144D45251013}"/>
              </a:ext>
            </a:extLst>
          </p:cNvPr>
          <p:cNvGrpSpPr/>
          <p:nvPr/>
        </p:nvGrpSpPr>
        <p:grpSpPr>
          <a:xfrm>
            <a:off x="1601093" y="867283"/>
            <a:ext cx="1176925" cy="976494"/>
            <a:chOff x="1933387" y="1225727"/>
            <a:chExt cx="1176925" cy="976494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BAE37BBB-F557-4594-9905-D55F1D2C8E21}"/>
                </a:ext>
              </a:extLst>
            </p:cNvPr>
            <p:cNvSpPr/>
            <p:nvPr/>
          </p:nvSpPr>
          <p:spPr>
            <a:xfrm>
              <a:off x="2199981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9813EEF-5686-4A83-A5D7-341B2EFDED3B}"/>
                </a:ext>
              </a:extLst>
            </p:cNvPr>
            <p:cNvSpPr txBox="1"/>
            <p:nvPr/>
          </p:nvSpPr>
          <p:spPr>
            <a:xfrm>
              <a:off x="1933387" y="1225727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10.10.10.3</a:t>
              </a:r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BD1015D3-DCE6-4CFE-930D-6FEB6F8E3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8553" y="1682841"/>
              <a:ext cx="426016" cy="454283"/>
            </a:xfrm>
            <a:prstGeom prst="rect">
              <a:avLst/>
            </a:prstGeom>
          </p:spPr>
        </p:pic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C25C5894-8C7A-4AF7-B9D5-DD51D8C3BAED}"/>
              </a:ext>
            </a:extLst>
          </p:cNvPr>
          <p:cNvGrpSpPr/>
          <p:nvPr/>
        </p:nvGrpSpPr>
        <p:grpSpPr>
          <a:xfrm>
            <a:off x="2253410" y="3421306"/>
            <a:ext cx="1176925" cy="976494"/>
            <a:chOff x="3398390" y="2716809"/>
            <a:chExt cx="1176925" cy="976494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7227D09E-CF8D-4887-A09B-AF90093722D1}"/>
                </a:ext>
              </a:extLst>
            </p:cNvPr>
            <p:cNvSpPr/>
            <p:nvPr/>
          </p:nvSpPr>
          <p:spPr>
            <a:xfrm>
              <a:off x="3664984" y="3086141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5156345-78A9-4AF9-8167-DA2CED769F33}"/>
                </a:ext>
              </a:extLst>
            </p:cNvPr>
            <p:cNvSpPr txBox="1"/>
            <p:nvPr/>
          </p:nvSpPr>
          <p:spPr>
            <a:xfrm>
              <a:off x="3398390" y="2716809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10.10.10.6</a:t>
              </a:r>
            </a:p>
          </p:txBody>
        </p:sp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7227F401-5B27-46B5-95DC-135256522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768686" y="3154225"/>
              <a:ext cx="436332" cy="470994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692F5462-A43A-4726-87DA-2E1568DC4E11}"/>
              </a:ext>
            </a:extLst>
          </p:cNvPr>
          <p:cNvGrpSpPr/>
          <p:nvPr/>
        </p:nvGrpSpPr>
        <p:grpSpPr>
          <a:xfrm>
            <a:off x="3602899" y="867283"/>
            <a:ext cx="1176925" cy="976494"/>
            <a:chOff x="3517540" y="1225727"/>
            <a:chExt cx="1176925" cy="976494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FAF7D360-4C40-4BB6-855D-D2FDF0C253A9}"/>
                </a:ext>
              </a:extLst>
            </p:cNvPr>
            <p:cNvSpPr/>
            <p:nvPr/>
          </p:nvSpPr>
          <p:spPr>
            <a:xfrm>
              <a:off x="3784134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859A7946-FE88-4BCF-8AF2-2DE66E43CB3D}"/>
                </a:ext>
              </a:extLst>
            </p:cNvPr>
            <p:cNvSpPr txBox="1"/>
            <p:nvPr/>
          </p:nvSpPr>
          <p:spPr>
            <a:xfrm>
              <a:off x="3517540" y="1225727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10.10.10.4</a:t>
              </a:r>
            </a:p>
          </p:txBody>
        </p:sp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FA7F5997-0A72-40D2-9852-3CEA8E36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2706" y="1682841"/>
              <a:ext cx="426016" cy="454283"/>
            </a:xfrm>
            <a:prstGeom prst="rect">
              <a:avLst/>
            </a:prstGeom>
          </p:spPr>
        </p:pic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6230EA3A-3576-40BD-BD30-A2E6D5158B54}"/>
              </a:ext>
            </a:extLst>
          </p:cNvPr>
          <p:cNvGrpSpPr/>
          <p:nvPr/>
        </p:nvGrpSpPr>
        <p:grpSpPr>
          <a:xfrm>
            <a:off x="5776412" y="867283"/>
            <a:ext cx="1176925" cy="976494"/>
            <a:chOff x="5167302" y="1225727"/>
            <a:chExt cx="1176925" cy="976494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73A3BACE-46D2-4D6D-BCEE-7360BA86A125}"/>
                </a:ext>
              </a:extLst>
            </p:cNvPr>
            <p:cNvSpPr/>
            <p:nvPr/>
          </p:nvSpPr>
          <p:spPr>
            <a:xfrm>
              <a:off x="5433896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29B807A9-B8A0-4A3A-8E5C-AF9BC4B01673}"/>
                </a:ext>
              </a:extLst>
            </p:cNvPr>
            <p:cNvSpPr txBox="1"/>
            <p:nvPr/>
          </p:nvSpPr>
          <p:spPr>
            <a:xfrm>
              <a:off x="5167302" y="1225727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10.10.10.5</a:t>
              </a:r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3E5C4EC1-77B7-4255-B505-2FD267A60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2468" y="1682841"/>
              <a:ext cx="426016" cy="454283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8CD6BAD-AAC6-48B7-B7BA-886D3C3E0D84}"/>
              </a:ext>
            </a:extLst>
          </p:cNvPr>
          <p:cNvGrpSpPr/>
          <p:nvPr/>
        </p:nvGrpSpPr>
        <p:grpSpPr>
          <a:xfrm>
            <a:off x="4995762" y="3421306"/>
            <a:ext cx="1176925" cy="976494"/>
            <a:chOff x="5370022" y="2784893"/>
            <a:chExt cx="1176925" cy="976494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C877BF90-3048-46FD-9268-07B2B4DA8F7D}"/>
                </a:ext>
              </a:extLst>
            </p:cNvPr>
            <p:cNvSpPr/>
            <p:nvPr/>
          </p:nvSpPr>
          <p:spPr>
            <a:xfrm>
              <a:off x="5636616" y="3154225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6A3019F1-4396-4127-B0DF-24491D2E8FDC}"/>
                </a:ext>
              </a:extLst>
            </p:cNvPr>
            <p:cNvSpPr txBox="1"/>
            <p:nvPr/>
          </p:nvSpPr>
          <p:spPr>
            <a:xfrm>
              <a:off x="5370022" y="2784893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10.10.10.7</a:t>
              </a:r>
            </a:p>
          </p:txBody>
        </p:sp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4C50A7EA-12EC-44C5-8D66-E018D66E1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740318" y="3222309"/>
              <a:ext cx="436332" cy="470994"/>
            </a:xfrm>
            <a:prstGeom prst="rect">
              <a:avLst/>
            </a:prstGeom>
          </p:spPr>
        </p:pic>
      </p:grp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B27EC887-3A6C-4CFF-96C1-AF1778F2172F}"/>
              </a:ext>
            </a:extLst>
          </p:cNvPr>
          <p:cNvSpPr/>
          <p:nvPr/>
        </p:nvSpPr>
        <p:spPr>
          <a:xfrm>
            <a:off x="3697014" y="2558118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12AA9CF2-43C5-4E22-9B7F-A94AD755FC95}"/>
              </a:ext>
            </a:extLst>
          </p:cNvPr>
          <p:cNvCxnSpPr>
            <a:cxnSpLocks/>
          </p:cNvCxnSpPr>
          <p:nvPr/>
        </p:nvCxnSpPr>
        <p:spPr>
          <a:xfrm flipH="1">
            <a:off x="3363671" y="2995852"/>
            <a:ext cx="521830" cy="645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7DE6259D-C1CD-49FD-8C8D-7EBE499B199D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4512039" y="3022148"/>
            <a:ext cx="483723" cy="5838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42DBA31-0DBC-48C0-B783-0E7173C85F3E}"/>
              </a:ext>
            </a:extLst>
          </p:cNvPr>
          <p:cNvCxnSpPr/>
          <p:nvPr/>
        </p:nvCxnSpPr>
        <p:spPr>
          <a:xfrm>
            <a:off x="2623706" y="1909267"/>
            <a:ext cx="1073308" cy="648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AAB46164-4ED1-4C78-9944-17BD134F2CF8}"/>
              </a:ext>
            </a:extLst>
          </p:cNvPr>
          <p:cNvCxnSpPr>
            <a:cxnSpLocks/>
          </p:cNvCxnSpPr>
          <p:nvPr/>
        </p:nvCxnSpPr>
        <p:spPr>
          <a:xfrm flipH="1">
            <a:off x="4181073" y="1885466"/>
            <a:ext cx="1" cy="6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6C3FC8AB-984A-4450-82B1-3426AAD8EE38}"/>
              </a:ext>
            </a:extLst>
          </p:cNvPr>
          <p:cNvCxnSpPr>
            <a:cxnSpLocks/>
          </p:cNvCxnSpPr>
          <p:nvPr/>
        </p:nvCxnSpPr>
        <p:spPr>
          <a:xfrm flipH="1">
            <a:off x="4753900" y="1885466"/>
            <a:ext cx="1222618" cy="6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9D09C318-E7CE-4FD0-BB5A-079C8AB4406D}"/>
              </a:ext>
            </a:extLst>
          </p:cNvPr>
          <p:cNvSpPr txBox="1"/>
          <p:nvPr/>
        </p:nvSpPr>
        <p:spPr>
          <a:xfrm>
            <a:off x="5906092" y="389093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App=mongo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8A7F451-0297-4939-9678-F3D26B722BFA}"/>
              </a:ext>
            </a:extLst>
          </p:cNvPr>
          <p:cNvSpPr txBox="1"/>
          <p:nvPr/>
        </p:nvSpPr>
        <p:spPr>
          <a:xfrm>
            <a:off x="4708986" y="2563773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App=mongo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DD5598F-1F89-4CF6-9EF3-C628D74AEFD5}"/>
              </a:ext>
            </a:extLst>
          </p:cNvPr>
          <p:cNvSpPr txBox="1"/>
          <p:nvPr/>
        </p:nvSpPr>
        <p:spPr>
          <a:xfrm>
            <a:off x="3160360" y="3909553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App=mongo</a:t>
            </a:r>
          </a:p>
        </p:txBody>
      </p:sp>
    </p:spTree>
    <p:extLst>
      <p:ext uri="{BB962C8B-B14F-4D97-AF65-F5344CB8AC3E}">
        <p14:creationId xmlns:p14="http://schemas.microsoft.com/office/powerpoint/2010/main" val="115193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" grpId="0"/>
      <p:bldP spid="29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3;p16">
            <a:extLst>
              <a:ext uri="{FF2B5EF4-FFF2-40B4-BE49-F238E27FC236}">
                <a16:creationId xmlns:a16="http://schemas.microsoft.com/office/drawing/2014/main" id="{1C73E345-4D19-4872-8913-54B2E317036A}"/>
              </a:ext>
            </a:extLst>
          </p:cNvPr>
          <p:cNvSpPr txBox="1">
            <a:spLocks/>
          </p:cNvSpPr>
          <p:nvPr/>
        </p:nvSpPr>
        <p:spPr>
          <a:xfrm>
            <a:off x="2874155" y="1541320"/>
            <a:ext cx="339569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ClusterIP</a:t>
            </a: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NodePort</a:t>
            </a: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LoadBalancer</a:t>
            </a: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ExternalName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354BE6-2285-480D-9C91-C12147EB845C}"/>
              </a:ext>
            </a:extLst>
          </p:cNvPr>
          <p:cNvSpPr txBox="1"/>
          <p:nvPr/>
        </p:nvSpPr>
        <p:spPr>
          <a:xfrm>
            <a:off x="0" y="39502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86986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3460765" y="137032"/>
            <a:ext cx="22224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ClusterIP</a:t>
            </a:r>
            <a:endParaRPr lang="en-US" sz="44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1C2A4E-AED9-4E6C-9087-3113AE065197}"/>
              </a:ext>
            </a:extLst>
          </p:cNvPr>
          <p:cNvSpPr/>
          <p:nvPr/>
        </p:nvSpPr>
        <p:spPr>
          <a:xfrm>
            <a:off x="2438400" y="1066800"/>
            <a:ext cx="4267200" cy="311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3589775" y="1066800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2BF8AF0-5846-467C-989F-34CCF00149ED}"/>
              </a:ext>
            </a:extLst>
          </p:cNvPr>
          <p:cNvSpPr/>
          <p:nvPr/>
        </p:nvSpPr>
        <p:spPr>
          <a:xfrm>
            <a:off x="3989387" y="1430813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3FE790A-4119-4466-B4D0-FA26ED0C8061}"/>
              </a:ext>
            </a:extLst>
          </p:cNvPr>
          <p:cNvSpPr/>
          <p:nvPr/>
        </p:nvSpPr>
        <p:spPr>
          <a:xfrm>
            <a:off x="3989387" y="333369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4048124" y="2505561"/>
            <a:ext cx="930276" cy="3058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E8329DB-11EC-4960-B5F8-7A90067855C9}"/>
              </a:ext>
            </a:extLst>
          </p:cNvPr>
          <p:cNvCxnSpPr/>
          <p:nvPr/>
        </p:nvCxnSpPr>
        <p:spPr>
          <a:xfrm>
            <a:off x="4519612" y="2032059"/>
            <a:ext cx="0" cy="37459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130E202-39C4-47CF-82D6-76DD9161EF4F}"/>
              </a:ext>
            </a:extLst>
          </p:cNvPr>
          <p:cNvCxnSpPr/>
          <p:nvPr/>
        </p:nvCxnSpPr>
        <p:spPr>
          <a:xfrm>
            <a:off x="4513262" y="2902009"/>
            <a:ext cx="0" cy="37459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CA7DECB-44A7-4448-8B1B-505F472D2D5E}"/>
              </a:ext>
            </a:extLst>
          </p:cNvPr>
          <p:cNvSpPr/>
          <p:nvPr/>
        </p:nvSpPr>
        <p:spPr>
          <a:xfrm>
            <a:off x="5347493" y="333369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4CA11F8-2D7C-44B5-A0E6-B4554996A02F}"/>
              </a:ext>
            </a:extLst>
          </p:cNvPr>
          <p:cNvSpPr/>
          <p:nvPr/>
        </p:nvSpPr>
        <p:spPr>
          <a:xfrm>
            <a:off x="2653505" y="333369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A30F84F-0B70-450B-8B77-9C8C1B808D47}"/>
              </a:ext>
            </a:extLst>
          </p:cNvPr>
          <p:cNvCxnSpPr>
            <a:cxnSpLocks/>
          </p:cNvCxnSpPr>
          <p:nvPr/>
        </p:nvCxnSpPr>
        <p:spPr>
          <a:xfrm flipH="1">
            <a:off x="3589775" y="2902009"/>
            <a:ext cx="713937" cy="3301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BA135BE-5B0D-4C96-8703-8D0F6E4CDE28}"/>
              </a:ext>
            </a:extLst>
          </p:cNvPr>
          <p:cNvCxnSpPr>
            <a:cxnSpLocks/>
          </p:cNvCxnSpPr>
          <p:nvPr/>
        </p:nvCxnSpPr>
        <p:spPr>
          <a:xfrm>
            <a:off x="4799012" y="2879783"/>
            <a:ext cx="548481" cy="3523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25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3462354" y="116900"/>
            <a:ext cx="2388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NodePort</a:t>
            </a:r>
            <a:endParaRPr lang="en-US" sz="44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1C2A4E-AED9-4E6C-9087-3113AE065197}"/>
              </a:ext>
            </a:extLst>
          </p:cNvPr>
          <p:cNvSpPr/>
          <p:nvPr/>
        </p:nvSpPr>
        <p:spPr>
          <a:xfrm>
            <a:off x="2438400" y="1016000"/>
            <a:ext cx="4267200" cy="311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3589775" y="1016000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2BF8AF0-5846-467C-989F-34CCF00149ED}"/>
              </a:ext>
            </a:extLst>
          </p:cNvPr>
          <p:cNvSpPr/>
          <p:nvPr/>
        </p:nvSpPr>
        <p:spPr>
          <a:xfrm>
            <a:off x="4656720" y="228777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2438400" y="2149902"/>
            <a:ext cx="1073103" cy="8281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Port: 3000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E8329DB-11EC-4960-B5F8-7A90067855C9}"/>
              </a:ext>
            </a:extLst>
          </p:cNvPr>
          <p:cNvCxnSpPr>
            <a:cxnSpLocks/>
          </p:cNvCxnSpPr>
          <p:nvPr/>
        </p:nvCxnSpPr>
        <p:spPr>
          <a:xfrm flipV="1">
            <a:off x="3589775" y="2559050"/>
            <a:ext cx="982224" cy="49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AFBAC96-C91E-425F-8761-9252E223FE0D}"/>
              </a:ext>
            </a:extLst>
          </p:cNvPr>
          <p:cNvSpPr/>
          <p:nvPr/>
        </p:nvSpPr>
        <p:spPr>
          <a:xfrm>
            <a:off x="4656720" y="311327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4637718" y="1479550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DF40A8D-93C3-458F-B2EA-EDABBBB13E23}"/>
              </a:ext>
            </a:extLst>
          </p:cNvPr>
          <p:cNvCxnSpPr>
            <a:cxnSpLocks/>
          </p:cNvCxnSpPr>
          <p:nvPr/>
        </p:nvCxnSpPr>
        <p:spPr>
          <a:xfrm flipV="1">
            <a:off x="3589775" y="1755775"/>
            <a:ext cx="982224" cy="5369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E3C9B6F-13BA-438B-80C2-67992C737F44}"/>
              </a:ext>
            </a:extLst>
          </p:cNvPr>
          <p:cNvCxnSpPr>
            <a:cxnSpLocks/>
          </p:cNvCxnSpPr>
          <p:nvPr/>
        </p:nvCxnSpPr>
        <p:spPr>
          <a:xfrm>
            <a:off x="3589775" y="2860122"/>
            <a:ext cx="982224" cy="52937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069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2868648" y="140167"/>
            <a:ext cx="3406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Load Balancer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1C2A4E-AED9-4E6C-9087-3113AE065197}"/>
              </a:ext>
            </a:extLst>
          </p:cNvPr>
          <p:cNvSpPr/>
          <p:nvPr/>
        </p:nvSpPr>
        <p:spPr>
          <a:xfrm>
            <a:off x="2266950" y="1909579"/>
            <a:ext cx="4267200" cy="2649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2357828" y="1910135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2BF8AF0-5846-467C-989F-34CCF00149ED}"/>
              </a:ext>
            </a:extLst>
          </p:cNvPr>
          <p:cNvSpPr/>
          <p:nvPr/>
        </p:nvSpPr>
        <p:spPr>
          <a:xfrm>
            <a:off x="4003465" y="3546292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4686300" y="1910135"/>
            <a:ext cx="104775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E8329DB-11EC-4960-B5F8-7A90067855C9}"/>
              </a:ext>
            </a:extLst>
          </p:cNvPr>
          <p:cNvCxnSpPr>
            <a:cxnSpLocks/>
          </p:cNvCxnSpPr>
          <p:nvPr/>
        </p:nvCxnSpPr>
        <p:spPr>
          <a:xfrm>
            <a:off x="5454651" y="2383842"/>
            <a:ext cx="415365" cy="10936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AFBAC96-C91E-425F-8761-9252E223FE0D}"/>
              </a:ext>
            </a:extLst>
          </p:cNvPr>
          <p:cNvSpPr/>
          <p:nvPr/>
        </p:nvSpPr>
        <p:spPr>
          <a:xfrm>
            <a:off x="5346141" y="3546292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2663145" y="3546292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DF40A8D-93C3-458F-B2EA-EDABBBB13E2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10175" y="1460500"/>
            <a:ext cx="0" cy="4496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E3C9B6F-13BA-438B-80C2-67992C737F44}"/>
              </a:ext>
            </a:extLst>
          </p:cNvPr>
          <p:cNvCxnSpPr>
            <a:cxnSpLocks/>
          </p:cNvCxnSpPr>
          <p:nvPr/>
        </p:nvCxnSpPr>
        <p:spPr>
          <a:xfrm flipH="1">
            <a:off x="3232150" y="2374134"/>
            <a:ext cx="1617131" cy="10689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813360A-ECC8-4755-B5C4-10F048D9B2B5}"/>
              </a:ext>
            </a:extLst>
          </p:cNvPr>
          <p:cNvSpPr/>
          <p:nvPr/>
        </p:nvSpPr>
        <p:spPr>
          <a:xfrm>
            <a:off x="4432300" y="1007696"/>
            <a:ext cx="1555750" cy="3773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FF0A84D-003E-476F-883C-39A2BBD83F3E}"/>
              </a:ext>
            </a:extLst>
          </p:cNvPr>
          <p:cNvCxnSpPr>
            <a:cxnSpLocks/>
          </p:cNvCxnSpPr>
          <p:nvPr/>
        </p:nvCxnSpPr>
        <p:spPr>
          <a:xfrm flipH="1">
            <a:off x="4527340" y="2374134"/>
            <a:ext cx="643881" cy="10689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59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2868648" y="140167"/>
            <a:ext cx="3557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External Name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1C2A4E-AED9-4E6C-9087-3113AE065197}"/>
              </a:ext>
            </a:extLst>
          </p:cNvPr>
          <p:cNvSpPr/>
          <p:nvPr/>
        </p:nvSpPr>
        <p:spPr>
          <a:xfrm>
            <a:off x="1420916" y="1338079"/>
            <a:ext cx="4267200" cy="2649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1735528" y="1459285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4640366" y="2516468"/>
            <a:ext cx="104775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2409715" y="2424909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E3C9B6F-13BA-438B-80C2-67992C737F44}"/>
              </a:ext>
            </a:extLst>
          </p:cNvPr>
          <p:cNvCxnSpPr>
            <a:cxnSpLocks/>
          </p:cNvCxnSpPr>
          <p:nvPr/>
        </p:nvCxnSpPr>
        <p:spPr>
          <a:xfrm flipV="1">
            <a:off x="5804117" y="2662939"/>
            <a:ext cx="1008167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813360A-ECC8-4755-B5C4-10F048D9B2B5}"/>
              </a:ext>
            </a:extLst>
          </p:cNvPr>
          <p:cNvSpPr/>
          <p:nvPr/>
        </p:nvSpPr>
        <p:spPr>
          <a:xfrm>
            <a:off x="6903510" y="2322023"/>
            <a:ext cx="1174744" cy="5713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Service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8D3AB9B-2A2E-4354-A17F-8CA84BF96C6E}"/>
              </a:ext>
            </a:extLst>
          </p:cNvPr>
          <p:cNvCxnSpPr>
            <a:cxnSpLocks/>
          </p:cNvCxnSpPr>
          <p:nvPr/>
        </p:nvCxnSpPr>
        <p:spPr>
          <a:xfrm>
            <a:off x="3579605" y="2720996"/>
            <a:ext cx="984125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78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>
            <a:spLocks noGrp="1"/>
          </p:cNvSpPr>
          <p:nvPr>
            <p:ph type="body" sz="half" idx="2"/>
          </p:nvPr>
        </p:nvSpPr>
        <p:spPr>
          <a:xfrm>
            <a:off x="3310851" y="596534"/>
            <a:ext cx="5496362" cy="15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8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Fabrício</a:t>
            </a:r>
            <a:r>
              <a:rPr lang="en-US" sz="48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Veronez</a:t>
            </a:r>
            <a:endParaRPr sz="4800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Arquiteto</a:t>
            </a:r>
            <a:r>
              <a:rPr lang="en-US" sz="32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de Software</a:t>
            </a:r>
            <a:endParaRPr sz="3200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51CF45-E80F-4411-9B8E-B0A56F36D7B7}"/>
              </a:ext>
            </a:extLst>
          </p:cNvPr>
          <p:cNvSpPr txBox="1"/>
          <p:nvPr/>
        </p:nvSpPr>
        <p:spPr>
          <a:xfrm>
            <a:off x="3310851" y="3341722"/>
            <a:ext cx="5456750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http://www.fabricioveronez.net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 - fabricioveronez@gmail.com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Linkedin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http://www.linkedin.com/in/fabricioveronez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Telegram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0AECA3-2100-42EB-81B1-82B1E0077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31" y="284018"/>
            <a:ext cx="2127461" cy="21274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B889150-6332-480D-A4D8-0B00BF819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5580" y="1191862"/>
            <a:ext cx="3482360" cy="19578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4E5D79A-5B3D-4E8D-90AF-FE5B606C9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75" y="1506070"/>
            <a:ext cx="3437118" cy="1778709"/>
          </a:xfrm>
          <a:prstGeom prst="rect">
            <a:avLst/>
          </a:prstGeom>
        </p:spPr>
      </p:pic>
      <p:sp>
        <p:nvSpPr>
          <p:cNvPr id="5" name="Google Shape;373;p16">
            <a:extLst>
              <a:ext uri="{FF2B5EF4-FFF2-40B4-BE49-F238E27FC236}">
                <a16:creationId xmlns:a16="http://schemas.microsoft.com/office/drawing/2014/main" id="{DFA99227-3BF6-443B-ACDE-1D41B8EC49CB}"/>
              </a:ext>
            </a:extLst>
          </p:cNvPr>
          <p:cNvSpPr txBox="1">
            <a:spLocks/>
          </p:cNvSpPr>
          <p:nvPr/>
        </p:nvSpPr>
        <p:spPr>
          <a:xfrm>
            <a:off x="4849150" y="1328290"/>
            <a:ext cx="339569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Orquestrador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Containers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Extensivel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Escalável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Agnóstico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Source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DA9B1BD-4C6D-4BA6-A19A-E4B7E5A32637}"/>
              </a:ext>
            </a:extLst>
          </p:cNvPr>
          <p:cNvSpPr txBox="1"/>
          <p:nvPr/>
        </p:nvSpPr>
        <p:spPr>
          <a:xfrm>
            <a:off x="0" y="32327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Roboto" panose="02000000000000000000" pitchFamily="2" charset="0"/>
                <a:ea typeface="Roboto" panose="02000000000000000000" pitchFamily="2" charset="0"/>
              </a:rPr>
              <a:t>Objetos em um </a:t>
            </a:r>
            <a:r>
              <a:rPr lang="pt-BR" sz="4000" dirty="0" err="1">
                <a:latin typeface="Roboto" panose="02000000000000000000" pitchFamily="2" charset="0"/>
                <a:ea typeface="Roboto" panose="02000000000000000000" pitchFamily="2" charset="0"/>
              </a:rPr>
              <a:t>deploy</a:t>
            </a:r>
            <a:r>
              <a:rPr lang="pt-BR" sz="4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4000" dirty="0" err="1">
                <a:latin typeface="Roboto" panose="02000000000000000000" pitchFamily="2" charset="0"/>
                <a:ea typeface="Roboto" panose="02000000000000000000" pitchFamily="2" charset="0"/>
              </a:rPr>
              <a:t>Kubernetes</a:t>
            </a:r>
            <a:endParaRPr lang="pt-BR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Google Shape;373;p16">
            <a:extLst>
              <a:ext uri="{FF2B5EF4-FFF2-40B4-BE49-F238E27FC236}">
                <a16:creationId xmlns:a16="http://schemas.microsoft.com/office/drawing/2014/main" id="{38ED606A-B4FE-4F88-8085-9ACF12C78523}"/>
              </a:ext>
            </a:extLst>
          </p:cNvPr>
          <p:cNvSpPr txBox="1">
            <a:spLocks/>
          </p:cNvSpPr>
          <p:nvPr/>
        </p:nvSpPr>
        <p:spPr>
          <a:xfrm>
            <a:off x="2782860" y="1500324"/>
            <a:ext cx="339569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Pod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Labels 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Selectors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ReplicaSet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Deployment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30635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DA9B1BD-4C6D-4BA6-A19A-E4B7E5A32637}"/>
              </a:ext>
            </a:extLst>
          </p:cNvPr>
          <p:cNvSpPr txBox="1"/>
          <p:nvPr/>
        </p:nvSpPr>
        <p:spPr>
          <a:xfrm>
            <a:off x="0" y="32327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latin typeface="Roboto" panose="02000000000000000000" pitchFamily="2" charset="0"/>
                <a:ea typeface="Roboto" panose="02000000000000000000" pitchFamily="2" charset="0"/>
              </a:rPr>
              <a:t>Proposta</a:t>
            </a:r>
            <a:endParaRPr lang="pt-BR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26" y="2015613"/>
            <a:ext cx="1113474" cy="111347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922" y="1954468"/>
            <a:ext cx="1784497" cy="1235764"/>
          </a:xfrm>
          <a:prstGeom prst="rect">
            <a:avLst/>
          </a:prstGeom>
        </p:spPr>
      </p:pic>
      <p:sp>
        <p:nvSpPr>
          <p:cNvPr id="4" name="Seta para a Direita 3"/>
          <p:cNvSpPr/>
          <p:nvPr/>
        </p:nvSpPr>
        <p:spPr>
          <a:xfrm>
            <a:off x="3991896" y="2359741"/>
            <a:ext cx="1140542" cy="137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3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FAD0D5E-5D1D-4203-A0BF-CF55ECB46941}"/>
              </a:ext>
            </a:extLst>
          </p:cNvPr>
          <p:cNvGrpSpPr/>
          <p:nvPr/>
        </p:nvGrpSpPr>
        <p:grpSpPr>
          <a:xfrm>
            <a:off x="2883109" y="1185581"/>
            <a:ext cx="3162300" cy="3188732"/>
            <a:chOff x="2330450" y="653018"/>
            <a:chExt cx="3162300" cy="3188732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53AAB8EC-9A6F-46DE-87D0-E845C91E9260}"/>
                </a:ext>
              </a:extLst>
            </p:cNvPr>
            <p:cNvSpPr/>
            <p:nvPr/>
          </p:nvSpPr>
          <p:spPr>
            <a:xfrm>
              <a:off x="2330450" y="965200"/>
              <a:ext cx="3162300" cy="2876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4D74C3A-B000-4FA5-9729-18A23968E785}"/>
                </a:ext>
              </a:extLst>
            </p:cNvPr>
            <p:cNvSpPr txBox="1"/>
            <p:nvPr/>
          </p:nvSpPr>
          <p:spPr>
            <a:xfrm>
              <a:off x="3323137" y="653018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10.10.10.3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75EF7900-2798-4245-8CE9-53E958D87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6900" y="1332361"/>
              <a:ext cx="679173" cy="733126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44B3B63A-65BB-4A4F-9214-479632439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9549" y="1368651"/>
              <a:ext cx="679173" cy="724237"/>
            </a:xfrm>
            <a:prstGeom prst="rect">
              <a:avLst/>
            </a:prstGeom>
          </p:spPr>
        </p:pic>
      </p:grp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4B1958-7AC3-45E8-8021-B14E1D945803}"/>
              </a:ext>
            </a:extLst>
          </p:cNvPr>
          <p:cNvSpPr txBox="1"/>
          <p:nvPr/>
        </p:nvSpPr>
        <p:spPr>
          <a:xfrm>
            <a:off x="3178590" y="2602420"/>
            <a:ext cx="9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WebApi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230B481A-F315-4093-8DDB-96D2FC157775}"/>
              </a:ext>
            </a:extLst>
          </p:cNvPr>
          <p:cNvSpPr txBox="1"/>
          <p:nvPr/>
        </p:nvSpPr>
        <p:spPr>
          <a:xfrm>
            <a:off x="4737933" y="259805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MongoDB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78B627A-0476-4A04-844A-9424E82B7B33}"/>
              </a:ext>
            </a:extLst>
          </p:cNvPr>
          <p:cNvGrpSpPr/>
          <p:nvPr/>
        </p:nvGrpSpPr>
        <p:grpSpPr>
          <a:xfrm>
            <a:off x="373683" y="2713735"/>
            <a:ext cx="8146971" cy="475949"/>
            <a:chOff x="-178976" y="2181172"/>
            <a:chExt cx="8146971" cy="475949"/>
          </a:xfrm>
        </p:grpSpPr>
        <p:sp>
          <p:nvSpPr>
            <p:cNvPr id="66" name="Sinal de Subtração 65">
              <a:extLst>
                <a:ext uri="{FF2B5EF4-FFF2-40B4-BE49-F238E27FC236}">
                  <a16:creationId xmlns:a16="http://schemas.microsoft.com/office/drawing/2014/main" id="{08FC297E-8A4E-48A7-935D-998668CD2474}"/>
                </a:ext>
              </a:extLst>
            </p:cNvPr>
            <p:cNvSpPr/>
            <p:nvPr/>
          </p:nvSpPr>
          <p:spPr>
            <a:xfrm rot="2582432">
              <a:off x="-144796" y="2212516"/>
              <a:ext cx="8112791" cy="444605"/>
            </a:xfrm>
            <a:prstGeom prst="mathMinus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inal de Subtração 66">
              <a:extLst>
                <a:ext uri="{FF2B5EF4-FFF2-40B4-BE49-F238E27FC236}">
                  <a16:creationId xmlns:a16="http://schemas.microsoft.com/office/drawing/2014/main" id="{27A44899-55D6-4961-8E23-6C25CFC6BEF8}"/>
                </a:ext>
              </a:extLst>
            </p:cNvPr>
            <p:cNvSpPr/>
            <p:nvPr/>
          </p:nvSpPr>
          <p:spPr>
            <a:xfrm rot="8232322">
              <a:off x="-178976" y="2181172"/>
              <a:ext cx="8112791" cy="444605"/>
            </a:xfrm>
            <a:prstGeom prst="mathMinus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2FDCD985-A4BB-4D02-ADE7-D35328E88BD4}"/>
              </a:ext>
            </a:extLst>
          </p:cNvPr>
          <p:cNvSpPr txBox="1"/>
          <p:nvPr/>
        </p:nvSpPr>
        <p:spPr>
          <a:xfrm>
            <a:off x="0" y="6292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err="1"/>
              <a:t>Pod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75262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FDCD985-A4BB-4D02-ADE7-D35328E88BD4}"/>
              </a:ext>
            </a:extLst>
          </p:cNvPr>
          <p:cNvSpPr txBox="1"/>
          <p:nvPr/>
        </p:nvSpPr>
        <p:spPr>
          <a:xfrm>
            <a:off x="0" y="62922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L</a:t>
            </a:r>
            <a:r>
              <a:rPr lang="pt-BR" sz="6000" dirty="0" err="1"/>
              <a:t>abels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04787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FDCD985-A4BB-4D02-ADE7-D35328E88BD4}"/>
              </a:ext>
            </a:extLst>
          </p:cNvPr>
          <p:cNvSpPr txBox="1"/>
          <p:nvPr/>
        </p:nvSpPr>
        <p:spPr>
          <a:xfrm>
            <a:off x="0" y="62922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Selectors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94952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FDCD985-A4BB-4D02-ADE7-D35328E88BD4}"/>
              </a:ext>
            </a:extLst>
          </p:cNvPr>
          <p:cNvSpPr txBox="1"/>
          <p:nvPr/>
        </p:nvSpPr>
        <p:spPr>
          <a:xfrm>
            <a:off x="0" y="62922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/>
              <a:t>ReplicaSet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1348017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veronez.de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6F7577"/>
      </a:accent1>
      <a:accent2>
        <a:srgbClr val="186A7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123</Words>
  <Application>Microsoft Office PowerPoint</Application>
  <PresentationFormat>Apresentação na tela (16:9)</PresentationFormat>
  <Paragraphs>80</Paragraphs>
  <Slides>16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Roboto</vt:lpstr>
      <vt:lpstr>Arial</vt:lpstr>
      <vt:lpstr>Retrospectiva</vt:lpstr>
      <vt:lpstr>AKS-Conhecendo o Kubernetes no Azure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AKS-Conhecendo o Kubernetes no Azure</dc:title>
  <dc:creator>Fabrício Soares Veronez</dc:creator>
  <cp:lastModifiedBy>Fabricio Veronez</cp:lastModifiedBy>
  <cp:revision>27</cp:revision>
  <dcterms:created xsi:type="dcterms:W3CDTF">2019-05-21T11:26:06Z</dcterms:created>
  <dcterms:modified xsi:type="dcterms:W3CDTF">2019-11-07T17:55:47Z</dcterms:modified>
</cp:coreProperties>
</file>