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342" r:id="rId4"/>
    <p:sldId id="281" r:id="rId5"/>
    <p:sldId id="341" r:id="rId6"/>
    <p:sldId id="277" r:id="rId7"/>
    <p:sldId id="288" r:id="rId8"/>
    <p:sldId id="272" r:id="rId9"/>
    <p:sldId id="274" r:id="rId10"/>
    <p:sldId id="275" r:id="rId11"/>
    <p:sldId id="27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FBDB2507-1A47-4CBE-952B-E37F5020D2D5}"/>
    <pc:docChg chg="undo custSel addSld delSld modSld sldOrd">
      <pc:chgData name="Fabricio Veronez" userId="8d2c06362c18afc1" providerId="LiveId" clId="{FBDB2507-1A47-4CBE-952B-E37F5020D2D5}" dt="2019-11-07T19:37:46.714" v="337" actId="2711"/>
      <pc:docMkLst>
        <pc:docMk/>
      </pc:docMkLst>
      <pc:sldChg chg="modSp">
        <pc:chgData name="Fabricio Veronez" userId="8d2c06362c18afc1" providerId="LiveId" clId="{FBDB2507-1A47-4CBE-952B-E37F5020D2D5}" dt="2019-11-07T19:35:43.656" v="317"/>
        <pc:sldMkLst>
          <pc:docMk/>
          <pc:sldMk cId="0" sldId="256"/>
        </pc:sldMkLst>
        <pc:spChg chg="mod">
          <ac:chgData name="Fabricio Veronez" userId="8d2c06362c18afc1" providerId="LiveId" clId="{FBDB2507-1A47-4CBE-952B-E37F5020D2D5}" dt="2019-11-07T19:35:43.656" v="31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ord addAnim delAnim modAnim">
        <pc:chgData name="Fabricio Veronez" userId="8d2c06362c18afc1" providerId="LiveId" clId="{FBDB2507-1A47-4CBE-952B-E37F5020D2D5}" dt="2019-11-07T18:44:40.302" v="94" actId="1076"/>
        <pc:sldMkLst>
          <pc:docMk/>
          <pc:sldMk cId="1151938921" sldId="270"/>
        </pc:sldMkLst>
        <pc:spChg chg="del">
          <ac:chgData name="Fabricio Veronez" userId="8d2c06362c18afc1" providerId="LiveId" clId="{FBDB2507-1A47-4CBE-952B-E37F5020D2D5}" dt="2019-11-07T18:41:40.399" v="58" actId="478"/>
          <ac:spMkLst>
            <pc:docMk/>
            <pc:sldMk cId="1151938921" sldId="270"/>
            <ac:spMk id="2" creationId="{9D09C318-E7CE-4FD0-BB5A-079C8AB4406D}"/>
          </ac:spMkLst>
        </pc:spChg>
        <pc:spChg chg="del mod">
          <ac:chgData name="Fabricio Veronez" userId="8d2c06362c18afc1" providerId="LiveId" clId="{FBDB2507-1A47-4CBE-952B-E37F5020D2D5}" dt="2019-11-07T18:41:38.522" v="57" actId="478"/>
          <ac:spMkLst>
            <pc:docMk/>
            <pc:sldMk cId="1151938921" sldId="270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8:41:48.230" v="62" actId="478"/>
          <ac:spMkLst>
            <pc:docMk/>
            <pc:sldMk cId="1151938921" sldId="270"/>
            <ac:spMk id="31" creationId="{5DD5598F-1F89-4CF6-9EF3-C628D74AEFD5}"/>
          </ac:spMkLst>
        </pc:spChg>
        <pc:spChg chg="add del">
          <ac:chgData name="Fabricio Veronez" userId="8d2c06362c18afc1" providerId="LiveId" clId="{FBDB2507-1A47-4CBE-952B-E37F5020D2D5}" dt="2019-11-07T18:43:43.552" v="82" actId="478"/>
          <ac:spMkLst>
            <pc:docMk/>
            <pc:sldMk cId="1151938921" sldId="270"/>
            <ac:spMk id="32" creationId="{4AFCBC2F-2CF8-4F40-A530-69CD5BD903EE}"/>
          </ac:spMkLst>
        </pc:spChg>
        <pc:spChg chg="add mod">
          <ac:chgData name="Fabricio Veronez" userId="8d2c06362c18afc1" providerId="LiveId" clId="{FBDB2507-1A47-4CBE-952B-E37F5020D2D5}" dt="2019-11-07T18:44:40.302" v="94" actId="1076"/>
          <ac:spMkLst>
            <pc:docMk/>
            <pc:sldMk cId="1151938921" sldId="270"/>
            <ac:spMk id="52" creationId="{AD235B97-ED7F-433F-84F5-55EF8D2EFE0D}"/>
          </ac:spMkLst>
        </pc:spChg>
        <pc:spChg chg="add mod">
          <ac:chgData name="Fabricio Veronez" userId="8d2c06362c18afc1" providerId="LiveId" clId="{FBDB2507-1A47-4CBE-952B-E37F5020D2D5}" dt="2019-11-07T18:44:36.964" v="93" actId="1076"/>
          <ac:spMkLst>
            <pc:docMk/>
            <pc:sldMk cId="1151938921" sldId="270"/>
            <ac:spMk id="53" creationId="{5C0A7077-4C81-4AFF-A5F9-59B0F555FE0D}"/>
          </ac:spMkLst>
        </pc:spChg>
        <pc:spChg chg="mod">
          <ac:chgData name="Fabricio Veronez" userId="8d2c06362c18afc1" providerId="LiveId" clId="{FBDB2507-1A47-4CBE-952B-E37F5020D2D5}" dt="2019-11-07T18:43:23.224" v="81" actId="1076"/>
          <ac:spMkLst>
            <pc:docMk/>
            <pc:sldMk cId="1151938921" sldId="270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41:34.091" v="53" actId="478"/>
          <ac:grpSpMkLst>
            <pc:docMk/>
            <pc:sldMk cId="1151938921" sldId="270"/>
            <ac:grpSpMk id="35" creationId="{6230EA3A-3576-40BD-BD30-A2E6D5158B54}"/>
          </ac:grpSpMkLst>
        </pc:grpChg>
        <pc:grpChg chg="add del">
          <ac:chgData name="Fabricio Veronez" userId="8d2c06362c18afc1" providerId="LiveId" clId="{FBDB2507-1A47-4CBE-952B-E37F5020D2D5}" dt="2019-11-07T18:41:33.495" v="52" actId="478"/>
          <ac:grpSpMkLst>
            <pc:docMk/>
            <pc:sldMk cId="1151938921" sldId="270"/>
            <ac:grpSpMk id="36" creationId="{692F5462-A43A-4726-87DA-2E1568DC4E11}"/>
          </ac:grpSpMkLst>
        </pc:grpChg>
        <pc:grpChg chg="add del 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0" creationId="{C2FD8914-BBB1-4331-BBA1-144D45251013}"/>
          </ac:grpSpMkLst>
        </pc:grpChg>
        <pc:grpChg chg="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1" creationId="{C25C5894-8C7A-4AF7-B9D5-DD51D8C3BAED}"/>
          </ac:grpSpMkLst>
        </pc:grpChg>
        <pc:grpChg chg="del">
          <ac:chgData name="Fabricio Veronez" userId="8d2c06362c18afc1" providerId="LiveId" clId="{FBDB2507-1A47-4CBE-952B-E37F5020D2D5}" dt="2019-11-07T18:41:43.190" v="59" actId="478"/>
          <ac:grpSpMkLst>
            <pc:docMk/>
            <pc:sldMk cId="1151938921" sldId="270"/>
            <ac:grpSpMk id="51" creationId="{68CD6BAD-AAC6-48B7-B7BA-886D3C3E0D84}"/>
          </ac:grpSpMkLst>
        </pc:grpChg>
        <pc:cxnChg chg="add 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39" creationId="{5548C575-A8B0-4DE8-A421-6DEFAC4B7F8A}"/>
          </ac:cxnSpMkLst>
        </pc:cxnChg>
        <pc:cxnChg chg="del mod">
          <ac:chgData name="Fabricio Veronez" userId="8d2c06362c18afc1" providerId="LiveId" clId="{FBDB2507-1A47-4CBE-952B-E37F5020D2D5}" dt="2019-11-07T18:42:19.250" v="70" actId="478"/>
          <ac:cxnSpMkLst>
            <pc:docMk/>
            <pc:sldMk cId="1151938921" sldId="270"/>
            <ac:cxnSpMk id="56" creationId="{12AA9CF2-43C5-4E22-9B7F-A94AD755FC95}"/>
          </ac:cxnSpMkLst>
        </pc:cxnChg>
        <pc:cxnChg chg="del mod">
          <ac:chgData name="Fabricio Veronez" userId="8d2c06362c18afc1" providerId="LiveId" clId="{FBDB2507-1A47-4CBE-952B-E37F5020D2D5}" dt="2019-11-07T18:41:44.826" v="60" actId="478"/>
          <ac:cxnSpMkLst>
            <pc:docMk/>
            <pc:sldMk cId="1151938921" sldId="270"/>
            <ac:cxnSpMk id="60" creationId="{7DE6259D-C1CD-49FD-8C8D-7EBE499B199D}"/>
          </ac:cxnSpMkLst>
        </pc:cxnChg>
        <pc:cxnChg chg="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8:41:35.670" v="54" actId="478"/>
          <ac:cxnSpMkLst>
            <pc:docMk/>
            <pc:sldMk cId="1151938921" sldId="270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8:41:36.567" v="55" actId="478"/>
          <ac:cxnSpMkLst>
            <pc:docMk/>
            <pc:sldMk cId="1151938921" sldId="270"/>
            <ac:cxnSpMk id="68" creationId="{6C3FC8AB-984A-4450-82B1-3426AAD8EE38}"/>
          </ac:cxnSpMkLst>
        </pc:cxnChg>
      </pc:sldChg>
      <pc:sldChg chg="del ord">
        <pc:chgData name="Fabricio Veronez" userId="8d2c06362c18afc1" providerId="LiveId" clId="{FBDB2507-1A47-4CBE-952B-E37F5020D2D5}" dt="2019-11-07T18:42:52.409" v="77" actId="47"/>
        <pc:sldMkLst>
          <pc:docMk/>
          <pc:sldMk cId="3869864589" sldId="271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2442252048" sldId="272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957069949" sldId="274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1452598189" sldId="275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814784570" sldId="276"/>
        </pc:sldMkLst>
      </pc:sldChg>
      <pc:sldChg chg="modSp">
        <pc:chgData name="Fabricio Veronez" userId="8d2c06362c18afc1" providerId="LiveId" clId="{FBDB2507-1A47-4CBE-952B-E37F5020D2D5}" dt="2019-11-07T19:37:46.714" v="337" actId="2711"/>
        <pc:sldMkLst>
          <pc:docMk/>
          <pc:sldMk cId="3224237091" sldId="277"/>
        </pc:sldMkLst>
        <pc:spChg chg="mod">
          <ac:chgData name="Fabricio Veronez" userId="8d2c06362c18afc1" providerId="LiveId" clId="{FBDB2507-1A47-4CBE-952B-E37F5020D2D5}" dt="2019-11-07T19:37:46.714" v="337" actId="2711"/>
          <ac:spMkLst>
            <pc:docMk/>
            <pc:sldMk cId="3224237091" sldId="277"/>
            <ac:spMk id="3" creationId="{5E9EEC9D-1C6A-47CB-9521-6F601475FFAF}"/>
          </ac:spMkLst>
        </pc:spChg>
      </pc:sldChg>
      <pc:sldChg chg="modSp ord modAnim">
        <pc:chgData name="Fabricio Veronez" userId="8d2c06362c18afc1" providerId="LiveId" clId="{FBDB2507-1A47-4CBE-952B-E37F5020D2D5}" dt="2019-11-07T19:22:20.296" v="308" actId="5793"/>
        <pc:sldMkLst>
          <pc:docMk/>
          <pc:sldMk cId="3306351782" sldId="280"/>
        </pc:sldMkLst>
        <pc:spChg chg="mod">
          <ac:chgData name="Fabricio Veronez" userId="8d2c06362c18afc1" providerId="LiveId" clId="{FBDB2507-1A47-4CBE-952B-E37F5020D2D5}" dt="2019-11-07T19:22:20.296" v="308" actId="5793"/>
          <ac:spMkLst>
            <pc:docMk/>
            <pc:sldMk cId="3306351782" sldId="280"/>
            <ac:spMk id="7" creationId="{38ED606A-B4FE-4F88-8085-9ACF12C78523}"/>
          </ac:spMkLst>
        </pc:spChg>
      </pc:sldChg>
      <pc:sldChg chg="addSp delSp modSp ord delAnim modAnim">
        <pc:chgData name="Fabricio Veronez" userId="8d2c06362c18afc1" providerId="LiveId" clId="{FBDB2507-1A47-4CBE-952B-E37F5020D2D5}" dt="2019-11-07T18:37:44.026" v="35"/>
        <pc:sldMkLst>
          <pc:docMk/>
          <pc:sldMk cId="3752626071" sldId="281"/>
        </pc:sldMkLst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4" creationId="{F0EF10EB-E889-4ABB-9BD0-468F5D87D14E}"/>
          </ac:spMkLst>
        </pc:spChg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7" creationId="{B945AD69-87F6-467A-AC66-13798012D013}"/>
          </ac:spMkLst>
        </pc:spChg>
        <pc:spChg chg="del mod">
          <ac:chgData name="Fabricio Veronez" userId="8d2c06362c18afc1" providerId="LiveId" clId="{FBDB2507-1A47-4CBE-952B-E37F5020D2D5}" dt="2019-11-07T18:34:54.186" v="23" actId="478"/>
          <ac:spMkLst>
            <pc:docMk/>
            <pc:sldMk cId="3752626071" sldId="281"/>
            <ac:spMk id="52" creationId="{634B1958-7AC3-45E8-8021-B14E1D945803}"/>
          </ac:spMkLst>
        </pc:spChg>
        <pc:spChg chg="del mod">
          <ac:chgData name="Fabricio Veronez" userId="8d2c06362c18afc1" providerId="LiveId" clId="{FBDB2507-1A47-4CBE-952B-E37F5020D2D5}" dt="2019-11-07T18:34:55.692" v="25" actId="478"/>
          <ac:spMkLst>
            <pc:docMk/>
            <pc:sldMk cId="3752626071" sldId="281"/>
            <ac:spMk id="53" creationId="{230B481A-F315-4093-8DDB-96D2FC157775}"/>
          </ac:spMkLst>
        </pc:spChg>
        <pc:grpChg chg="add mod">
          <ac:chgData name="Fabricio Veronez" userId="8d2c06362c18afc1" providerId="LiveId" clId="{FBDB2507-1A47-4CBE-952B-E37F5020D2D5}" dt="2019-11-07T18:37:38.887" v="31" actId="164"/>
          <ac:grpSpMkLst>
            <pc:docMk/>
            <pc:sldMk cId="3752626071" sldId="281"/>
            <ac:grpSpMk id="4" creationId="{2B05F73B-F007-4348-AA82-F5656F38C9EC}"/>
          </ac:grpSpMkLst>
        </pc:grpChg>
        <pc:grpChg chg="add del">
          <ac:chgData name="Fabricio Veronez" userId="8d2c06362c18afc1" providerId="LiveId" clId="{FBDB2507-1A47-4CBE-952B-E37F5020D2D5}" dt="2019-11-07T18:37:33.099" v="30" actId="165"/>
          <ac:grpSpMkLst>
            <pc:docMk/>
            <pc:sldMk cId="3752626071" sldId="281"/>
            <ac:grpSpMk id="13" creationId="{6F6E5982-4E0C-4FB0-B1FF-E3AA7EE02C6F}"/>
          </ac:grpSpMkLst>
        </pc:grpChg>
        <pc:grpChg chg="del">
          <ac:chgData name="Fabricio Veronez" userId="8d2c06362c18afc1" providerId="LiveId" clId="{FBDB2507-1A47-4CBE-952B-E37F5020D2D5}" dt="2019-11-07T18:34:51.226" v="20" actId="478"/>
          <ac:grpSpMkLst>
            <pc:docMk/>
            <pc:sldMk cId="3752626071" sldId="281"/>
            <ac:grpSpMk id="16" creationId="{EFAD0D5E-5D1D-4203-A0BF-CF55ECB46941}"/>
          </ac:grpSpMkLst>
        </pc:grpChg>
        <pc:grpChg chg="del">
          <ac:chgData name="Fabricio Veronez" userId="8d2c06362c18afc1" providerId="LiveId" clId="{FBDB2507-1A47-4CBE-952B-E37F5020D2D5}" dt="2019-11-07T18:34:52.318" v="21" actId="478"/>
          <ac:grpSpMkLst>
            <pc:docMk/>
            <pc:sldMk cId="3752626071" sldId="281"/>
            <ac:grpSpMk id="34" creationId="{E78B627A-0476-4A04-844A-9424E82B7B33}"/>
          </ac:grpSpMkLst>
        </pc:grp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8" creationId="{28085FF1-0053-47D1-8DD1-FFD8D650CBFC}"/>
          </ac:picMkLst>
        </pc:pic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9" creationId="{322E43D5-B469-40CC-8883-F405179C465D}"/>
          </ac:picMkLst>
        </pc:picChg>
      </pc:sldChg>
      <pc:sldChg chg="addSp delSp modSp ord">
        <pc:chgData name="Fabricio Veronez" userId="8d2c06362c18afc1" providerId="LiveId" clId="{FBDB2507-1A47-4CBE-952B-E37F5020D2D5}" dt="2019-11-07T18:31:21.719" v="15" actId="1076"/>
        <pc:sldMkLst>
          <pc:docMk/>
          <pc:sldMk cId="1047872885" sldId="282"/>
        </pc:sldMkLst>
        <pc:spChg chg="del">
          <ac:chgData name="Fabricio Veronez" userId="8d2c06362c18afc1" providerId="LiveId" clId="{FBDB2507-1A47-4CBE-952B-E37F5020D2D5}" dt="2019-11-07T18:30:04.744" v="2" actId="478"/>
          <ac:spMkLst>
            <pc:docMk/>
            <pc:sldMk cId="1047872885" sldId="282"/>
            <ac:spMk id="3" creationId="{2FDCD985-A4BB-4D02-ADE7-D35328E88BD4}"/>
          </ac:spMkLst>
        </pc:spChg>
        <pc:picChg chg="add del mod">
          <ac:chgData name="Fabricio Veronez" userId="8d2c06362c18afc1" providerId="LiveId" clId="{FBDB2507-1A47-4CBE-952B-E37F5020D2D5}" dt="2019-11-07T18:30:43.204" v="13" actId="478"/>
          <ac:picMkLst>
            <pc:docMk/>
            <pc:sldMk cId="1047872885" sldId="282"/>
            <ac:picMk id="4" creationId="{D9AE2A92-F39D-4152-92BC-01D39A1E8453}"/>
          </ac:picMkLst>
        </pc:picChg>
        <pc:picChg chg="add mod">
          <ac:chgData name="Fabricio Veronez" userId="8d2c06362c18afc1" providerId="LiveId" clId="{FBDB2507-1A47-4CBE-952B-E37F5020D2D5}" dt="2019-11-07T18:31:21.719" v="15" actId="1076"/>
          <ac:picMkLst>
            <pc:docMk/>
            <pc:sldMk cId="1047872885" sldId="282"/>
            <ac:picMk id="6" creationId="{89986505-85DF-43ED-8345-E8BA980CFFC0}"/>
          </ac:picMkLst>
        </pc:picChg>
      </pc:sldChg>
      <pc:sldChg chg="del">
        <pc:chgData name="Fabricio Veronez" userId="8d2c06362c18afc1" providerId="LiveId" clId="{FBDB2507-1A47-4CBE-952B-E37F5020D2D5}" dt="2019-11-07T18:47:50.651" v="131" actId="47"/>
        <pc:sldMkLst>
          <pc:docMk/>
          <pc:sldMk cId="949526127" sldId="283"/>
        </pc:sldMkLst>
      </pc:sldChg>
      <pc:sldChg chg="del">
        <pc:chgData name="Fabricio Veronez" userId="8d2c06362c18afc1" providerId="LiveId" clId="{FBDB2507-1A47-4CBE-952B-E37F5020D2D5}" dt="2019-11-07T18:57:50.892" v="179" actId="47"/>
        <pc:sldMkLst>
          <pc:docMk/>
          <pc:sldMk cId="2134801729" sldId="284"/>
        </pc:sldMkLst>
      </pc:sldChg>
      <pc:sldChg chg="add del">
        <pc:chgData name="Fabricio Veronez" userId="8d2c06362c18afc1" providerId="LiveId" clId="{FBDB2507-1A47-4CBE-952B-E37F5020D2D5}" dt="2019-11-07T18:47:50.651" v="131" actId="47"/>
        <pc:sldMkLst>
          <pc:docMk/>
          <pc:sldMk cId="1569211624" sldId="286"/>
        </pc:sldMkLst>
      </pc:sldChg>
      <pc:sldChg chg="delSp modSp add modAnim">
        <pc:chgData name="Fabricio Veronez" userId="8d2c06362c18afc1" providerId="LiveId" clId="{FBDB2507-1A47-4CBE-952B-E37F5020D2D5}" dt="2019-11-07T18:40:20.729" v="43"/>
        <pc:sldMkLst>
          <pc:docMk/>
          <pc:sldMk cId="3068846732" sldId="287"/>
        </pc:sldMkLst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2" creationId="{53AAB8EC-9A6F-46DE-87D0-E845C91E9260}"/>
          </ac:spMkLst>
        </pc:spChg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8" creationId="{A4D74C3A-B000-4FA5-9729-18A23968E785}"/>
          </ac:spMkLst>
        </pc:spChg>
        <pc:grpChg chg="del">
          <ac:chgData name="Fabricio Veronez" userId="8d2c06362c18afc1" providerId="LiveId" clId="{FBDB2507-1A47-4CBE-952B-E37F5020D2D5}" dt="2019-11-07T18:40:05.922" v="37" actId="165"/>
          <ac:grpSpMkLst>
            <pc:docMk/>
            <pc:sldMk cId="3068846732" sldId="287"/>
            <ac:grpSpMk id="16" creationId="{EFAD0D5E-5D1D-4203-A0BF-CF55ECB46941}"/>
          </ac:grpSpMkLst>
        </pc:grp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0" creationId="{75EF7900-2798-4245-8CE9-53E958D87996}"/>
          </ac:picMkLst>
        </pc:pic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5" creationId="{44B3B63A-65BB-4A4F-9214-4796324393E8}"/>
          </ac:picMkLst>
        </pc:picChg>
      </pc:sldChg>
      <pc:sldChg chg="add">
        <pc:chgData name="Fabricio Veronez" userId="8d2c06362c18afc1" providerId="LiveId" clId="{FBDB2507-1A47-4CBE-952B-E37F5020D2D5}" dt="2019-11-07T18:40:37.865" v="44"/>
        <pc:sldMkLst>
          <pc:docMk/>
          <pc:sldMk cId="363803896" sldId="288"/>
        </pc:sldMkLst>
      </pc:sldChg>
      <pc:sldChg chg="addSp delSp modSp add delAnim modAnim">
        <pc:chgData name="Fabricio Veronez" userId="8d2c06362c18afc1" providerId="LiveId" clId="{FBDB2507-1A47-4CBE-952B-E37F5020D2D5}" dt="2019-11-07T19:20:40.024" v="297" actId="1076"/>
        <pc:sldMkLst>
          <pc:docMk/>
          <pc:sldMk cId="517413287" sldId="289"/>
        </pc:sldMkLst>
        <pc:spChg chg="del">
          <ac:chgData name="Fabricio Veronez" userId="8d2c06362c18afc1" providerId="LiveId" clId="{FBDB2507-1A47-4CBE-952B-E37F5020D2D5}" dt="2019-11-07T19:00:30.406" v="181" actId="478"/>
          <ac:spMkLst>
            <pc:docMk/>
            <pc:sldMk cId="517413287" sldId="289"/>
            <ac:spMk id="2" creationId="{9D09C318-E7CE-4FD0-BB5A-079C8AB4406D}"/>
          </ac:spMkLst>
        </pc:spChg>
        <pc:spChg chg="add mod">
          <ac:chgData name="Fabricio Veronez" userId="8d2c06362c18afc1" providerId="LiveId" clId="{FBDB2507-1A47-4CBE-952B-E37F5020D2D5}" dt="2019-11-07T19:19:01.359" v="271" actId="1076"/>
          <ac:spMkLst>
            <pc:docMk/>
            <pc:sldMk cId="517413287" sldId="289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00:55.158" v="189" actId="478"/>
          <ac:spMkLst>
            <pc:docMk/>
            <pc:sldMk cId="517413287" sldId="289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9:00:37.281" v="185" actId="478"/>
          <ac:spMkLst>
            <pc:docMk/>
            <pc:sldMk cId="517413287" sldId="289"/>
            <ac:spMk id="31" creationId="{5DD5598F-1F89-4CF6-9EF3-C628D74AEFD5}"/>
          </ac:spMkLst>
        </pc:spChg>
        <pc:spChg chg="add mod">
          <ac:chgData name="Fabricio Veronez" userId="8d2c06362c18afc1" providerId="LiveId" clId="{FBDB2507-1A47-4CBE-952B-E37F5020D2D5}" dt="2019-11-07T19:14:42.352" v="195" actId="164"/>
          <ac:spMkLst>
            <pc:docMk/>
            <pc:sldMk cId="517413287" sldId="289"/>
            <ac:spMk id="32" creationId="{1783BC3C-916F-49AD-8657-D067DFC091FC}"/>
          </ac:spMkLst>
        </pc:spChg>
        <pc:spChg chg="add del mod">
          <ac:chgData name="Fabricio Veronez" userId="8d2c06362c18afc1" providerId="LiveId" clId="{FBDB2507-1A47-4CBE-952B-E37F5020D2D5}" dt="2019-11-07T19:14:22.003" v="192" actId="478"/>
          <ac:spMkLst>
            <pc:docMk/>
            <pc:sldMk cId="517413287" sldId="289"/>
            <ac:spMk id="33" creationId="{069CF2EE-E82C-42A4-A39F-7B3344922CC4}"/>
          </ac:spMkLst>
        </pc:spChg>
        <pc:spChg chg="add mod">
          <ac:chgData name="Fabricio Veronez" userId="8d2c06362c18afc1" providerId="LiveId" clId="{FBDB2507-1A47-4CBE-952B-E37F5020D2D5}" dt="2019-11-07T19:15:44.766" v="209" actId="1076"/>
          <ac:spMkLst>
            <pc:docMk/>
            <pc:sldMk cId="517413287" sldId="289"/>
            <ac:spMk id="34" creationId="{14B6D910-C70C-47FC-88E4-A3ED21DFD7B5}"/>
          </ac:spMkLst>
        </pc:spChg>
        <pc:spChg chg="add mod">
          <ac:chgData name="Fabricio Veronez" userId="8d2c06362c18afc1" providerId="LiveId" clId="{FBDB2507-1A47-4CBE-952B-E37F5020D2D5}" dt="2019-11-07T19:17:09.075" v="232" actId="1076"/>
          <ac:spMkLst>
            <pc:docMk/>
            <pc:sldMk cId="517413287" sldId="289"/>
            <ac:spMk id="52" creationId="{E133C36D-DC7A-4408-9E3D-6632371436DF}"/>
          </ac:spMkLst>
        </pc:spChg>
        <pc:spChg chg="add mod">
          <ac:chgData name="Fabricio Veronez" userId="8d2c06362c18afc1" providerId="LiveId" clId="{FBDB2507-1A47-4CBE-952B-E37F5020D2D5}" dt="2019-11-07T19:19:05.292" v="273" actId="1076"/>
          <ac:spMkLst>
            <pc:docMk/>
            <pc:sldMk cId="517413287" sldId="289"/>
            <ac:spMk id="53" creationId="{BD501760-D90E-4A84-B1B7-74EEE977A633}"/>
          </ac:spMkLst>
        </pc:spChg>
        <pc:spChg chg="mod">
          <ac:chgData name="Fabricio Veronez" userId="8d2c06362c18afc1" providerId="LiveId" clId="{FBDB2507-1A47-4CBE-952B-E37F5020D2D5}" dt="2019-11-07T19:15:37.790" v="207" actId="1076"/>
          <ac:spMkLst>
            <pc:docMk/>
            <pc:sldMk cId="517413287" sldId="289"/>
            <ac:spMk id="54" creationId="{B27EC887-3A6C-4CFF-96C1-AF1778F2172F}"/>
          </ac:spMkLst>
        </pc:spChg>
        <pc:spChg chg="add mod">
          <ac:chgData name="Fabricio Veronez" userId="8d2c06362c18afc1" providerId="LiveId" clId="{FBDB2507-1A47-4CBE-952B-E37F5020D2D5}" dt="2019-11-07T19:19:11.935" v="275" actId="1076"/>
          <ac:spMkLst>
            <pc:docMk/>
            <pc:sldMk cId="517413287" sldId="289"/>
            <ac:spMk id="55" creationId="{EE713E55-DFCA-4C98-A9F0-26495C767BCC}"/>
          </ac:spMkLst>
        </pc:spChg>
        <pc:spChg chg="add mod">
          <ac:chgData name="Fabricio Veronez" userId="8d2c06362c18afc1" providerId="LiveId" clId="{FBDB2507-1A47-4CBE-952B-E37F5020D2D5}" dt="2019-11-07T19:20:04.520" v="287" actId="1076"/>
          <ac:spMkLst>
            <pc:docMk/>
            <pc:sldMk cId="517413287" sldId="289"/>
            <ac:spMk id="57" creationId="{5C1EF6B6-B23E-43B5-818F-8DAB9AC5AFC2}"/>
          </ac:spMkLst>
        </pc:spChg>
        <pc:grpChg chg="add mod">
          <ac:chgData name="Fabricio Veronez" userId="8d2c06362c18afc1" providerId="LiveId" clId="{FBDB2507-1A47-4CBE-952B-E37F5020D2D5}" dt="2019-11-07T19:15:37.790" v="207" actId="1076"/>
          <ac:grpSpMkLst>
            <pc:docMk/>
            <pc:sldMk cId="517413287" sldId="289"/>
            <ac:grpSpMk id="3" creationId="{439A4986-045D-40F2-81DF-ED10F3785E20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5" creationId="{6230EA3A-3576-40BD-BD30-A2E6D5158B54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6" creationId="{692F5462-A43A-4726-87DA-2E1568DC4E11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9:14:22.799" v="193" actId="478"/>
          <ac:grpSpMkLst>
            <pc:docMk/>
            <pc:sldMk cId="517413287" sldId="289"/>
            <ac:grpSpMk id="41" creationId="{C25C5894-8C7A-4AF7-B9D5-DD51D8C3BAED}"/>
          </ac:grpSpMkLst>
        </pc:grpChg>
        <pc:grpChg chg="mod">
          <ac:chgData name="Fabricio Veronez" userId="8d2c06362c18afc1" providerId="LiveId" clId="{FBDB2507-1A47-4CBE-952B-E37F5020D2D5}" dt="2019-11-07T19:14:42.352" v="195" actId="164"/>
          <ac:grpSpMkLst>
            <pc:docMk/>
            <pc:sldMk cId="517413287" sldId="289"/>
            <ac:grpSpMk id="51" creationId="{68CD6BAD-AAC6-48B7-B7BA-886D3C3E0D84}"/>
          </ac:grpSpMkLst>
        </pc:grpChg>
        <pc:cxnChg chg="del">
          <ac:chgData name="Fabricio Veronez" userId="8d2c06362c18afc1" providerId="LiveId" clId="{FBDB2507-1A47-4CBE-952B-E37F5020D2D5}" dt="2019-11-07T19:14:25.101" v="194" actId="478"/>
          <ac:cxnSpMkLst>
            <pc:docMk/>
            <pc:sldMk cId="517413287" sldId="289"/>
            <ac:cxnSpMk id="56" creationId="{12AA9CF2-43C5-4E22-9B7F-A94AD755FC95}"/>
          </ac:cxnSpMkLst>
        </pc:cxnChg>
        <pc:cxnChg chg="add mod">
          <ac:chgData name="Fabricio Veronez" userId="8d2c06362c18afc1" providerId="LiveId" clId="{FBDB2507-1A47-4CBE-952B-E37F5020D2D5}" dt="2019-11-07T19:20:16.902" v="290" actId="14100"/>
          <ac:cxnSpMkLst>
            <pc:docMk/>
            <pc:sldMk cId="517413287" sldId="289"/>
            <ac:cxnSpMk id="58" creationId="{B2AB9544-8045-4D8E-BDC6-345713279C4D}"/>
          </ac:cxnSpMkLst>
        </pc:cxnChg>
        <pc:cxnChg chg="add mod">
          <ac:chgData name="Fabricio Veronez" userId="8d2c06362c18afc1" providerId="LiveId" clId="{FBDB2507-1A47-4CBE-952B-E37F5020D2D5}" dt="2019-11-07T19:20:24.145" v="293" actId="14100"/>
          <ac:cxnSpMkLst>
            <pc:docMk/>
            <pc:sldMk cId="517413287" sldId="289"/>
            <ac:cxnSpMk id="59" creationId="{A3083723-41A6-46C3-B708-5E4781993916}"/>
          </ac:cxnSpMkLst>
        </pc:cxnChg>
        <pc:cxnChg chg="mod">
          <ac:chgData name="Fabricio Veronez" userId="8d2c06362c18afc1" providerId="LiveId" clId="{FBDB2507-1A47-4CBE-952B-E37F5020D2D5}" dt="2019-11-07T19:20:40.024" v="297" actId="1076"/>
          <ac:cxnSpMkLst>
            <pc:docMk/>
            <pc:sldMk cId="517413287" sldId="289"/>
            <ac:cxnSpMk id="60" creationId="{7DE6259D-C1CD-49FD-8C8D-7EBE499B199D}"/>
          </ac:cxnSpMkLst>
        </pc:cxnChg>
        <pc:cxnChg chg="add mod">
          <ac:chgData name="Fabricio Veronez" userId="8d2c06362c18afc1" providerId="LiveId" clId="{FBDB2507-1A47-4CBE-952B-E37F5020D2D5}" dt="2019-11-07T19:20:30.972" v="296" actId="14100"/>
          <ac:cxnSpMkLst>
            <pc:docMk/>
            <pc:sldMk cId="517413287" sldId="289"/>
            <ac:cxnSpMk id="61" creationId="{B4A68159-B77B-4B88-ACCC-EFC463B677E9}"/>
          </ac:cxnSpMkLst>
        </pc:cxnChg>
        <pc:cxnChg chg="mod">
          <ac:chgData name="Fabricio Veronez" userId="8d2c06362c18afc1" providerId="LiveId" clId="{FBDB2507-1A47-4CBE-952B-E37F5020D2D5}" dt="2019-11-07T19:16:46.988" v="230" actId="14100"/>
          <ac:cxnSpMkLst>
            <pc:docMk/>
            <pc:sldMk cId="517413287" sldId="289"/>
            <ac:cxnSpMk id="62" creationId="{242DBA31-0DBC-48C0-B783-0E7173C85F3E}"/>
          </ac:cxnSpMkLst>
        </pc:cxnChg>
        <pc:cxnChg chg="mod">
          <ac:chgData name="Fabricio Veronez" userId="8d2c06362c18afc1" providerId="LiveId" clId="{FBDB2507-1A47-4CBE-952B-E37F5020D2D5}" dt="2019-11-07T19:16:34.010" v="225" actId="14100"/>
          <ac:cxnSpMkLst>
            <pc:docMk/>
            <pc:sldMk cId="517413287" sldId="289"/>
            <ac:cxnSpMk id="65" creationId="{AAB46164-4ED1-4C78-9944-17BD134F2CF8}"/>
          </ac:cxnSpMkLst>
        </pc:cxnChg>
        <pc:cxnChg chg="mod">
          <ac:chgData name="Fabricio Veronez" userId="8d2c06362c18afc1" providerId="LiveId" clId="{FBDB2507-1A47-4CBE-952B-E37F5020D2D5}" dt="2019-11-07T19:16:41.260" v="228" actId="14100"/>
          <ac:cxnSpMkLst>
            <pc:docMk/>
            <pc:sldMk cId="517413287" sldId="289"/>
            <ac:cxnSpMk id="68" creationId="{6C3FC8AB-984A-4450-82B1-3426AAD8EE38}"/>
          </ac:cxnSpMkLst>
        </pc:cxnChg>
      </pc:sldChg>
      <pc:sldChg chg="addSp modSp add ord modAnim">
        <pc:chgData name="Fabricio Veronez" userId="8d2c06362c18afc1" providerId="LiveId" clId="{FBDB2507-1A47-4CBE-952B-E37F5020D2D5}" dt="2019-11-07T18:48:26.665" v="155" actId="122"/>
        <pc:sldMkLst>
          <pc:docMk/>
          <pc:sldMk cId="336372892" sldId="290"/>
        </pc:sldMkLst>
        <pc:spChg chg="add mod">
          <ac:chgData name="Fabricio Veronez" userId="8d2c06362c18afc1" providerId="LiveId" clId="{FBDB2507-1A47-4CBE-952B-E37F5020D2D5}" dt="2019-11-07T18:46:44.071" v="115" actId="1076"/>
          <ac:spMkLst>
            <pc:docMk/>
            <pc:sldMk cId="336372892" sldId="290"/>
            <ac:spMk id="2" creationId="{E9FE93EA-1F42-4A35-A299-3A860CFE411D}"/>
          </ac:spMkLst>
        </pc:spChg>
        <pc:spChg chg="add mod">
          <ac:chgData name="Fabricio Veronez" userId="8d2c06362c18afc1" providerId="LiveId" clId="{FBDB2507-1A47-4CBE-952B-E37F5020D2D5}" dt="2019-11-07T18:46:57.213" v="125" actId="20577"/>
          <ac:spMkLst>
            <pc:docMk/>
            <pc:sldMk cId="336372892" sldId="290"/>
            <ac:spMk id="16" creationId="{A6086D2A-5289-4F5A-9438-E594C67998AF}"/>
          </ac:spMkLst>
        </pc:spChg>
        <pc:spChg chg="add mod">
          <ac:chgData name="Fabricio Veronez" userId="8d2c06362c18afc1" providerId="LiveId" clId="{FBDB2507-1A47-4CBE-952B-E37F5020D2D5}" dt="2019-11-07T18:48:26.665" v="155" actId="122"/>
          <ac:spMkLst>
            <pc:docMk/>
            <pc:sldMk cId="336372892" sldId="290"/>
            <ac:spMk id="17" creationId="{3C0764C7-8E27-4EC1-88D5-A3C1135090EA}"/>
          </ac:spMkLst>
        </pc:spChg>
      </pc:sldChg>
      <pc:sldChg chg="add del">
        <pc:chgData name="Fabricio Veronez" userId="8d2c06362c18afc1" providerId="LiveId" clId="{FBDB2507-1A47-4CBE-952B-E37F5020D2D5}" dt="2019-11-07T18:57:53.823" v="180" actId="47"/>
        <pc:sldMkLst>
          <pc:docMk/>
          <pc:sldMk cId="1701769038" sldId="291"/>
        </pc:sldMkLst>
      </pc:sldChg>
      <pc:sldChg chg="addSp delSp modSp add delAnim">
        <pc:chgData name="Fabricio Veronez" userId="8d2c06362c18afc1" providerId="LiveId" clId="{FBDB2507-1A47-4CBE-952B-E37F5020D2D5}" dt="2019-11-07T18:52:40.682" v="172" actId="1036"/>
        <pc:sldMkLst>
          <pc:docMk/>
          <pc:sldMk cId="1709504155" sldId="292"/>
        </pc:sldMkLst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2" creationId="{E9FE93EA-1F42-4A35-A299-3A860CFE411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6" creationId="{A6086D2A-5289-4F5A-9438-E594C67998AF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7" creationId="{3C0764C7-8E27-4EC1-88D5-A3C1135090EA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2" creationId="{AD235B97-ED7F-433F-84F5-55EF8D2E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3" creationId="{5C0A7077-4C81-4AFF-A5F9-59B0F555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1" creationId="{C25C5894-8C7A-4AF7-B9D5-DD51D8C3BAED}"/>
          </ac:grpSpMkLst>
        </pc:grpChg>
        <pc:picChg chg="add mod">
          <ac:chgData name="Fabricio Veronez" userId="8d2c06362c18afc1" providerId="LiveId" clId="{FBDB2507-1A47-4CBE-952B-E37F5020D2D5}" dt="2019-11-07T18:52:40.682" v="172" actId="1036"/>
          <ac:picMkLst>
            <pc:docMk/>
            <pc:sldMk cId="1709504155" sldId="292"/>
            <ac:picMk id="4" creationId="{05E2AE95-662D-4385-A14F-DB0AB75E1B6B}"/>
          </ac:picMkLst>
        </pc:pic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39" creationId="{5548C575-A8B0-4DE8-A421-6DEFAC4B7F8A}"/>
          </ac:cxnSpMkLst>
        </pc:cxn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62" creationId="{242DBA31-0DBC-48C0-B783-0E7173C85F3E}"/>
          </ac:cxnSpMkLst>
        </pc:cxnChg>
      </pc:sldChg>
      <pc:sldChg chg="addSp delSp modSp add">
        <pc:chgData name="Fabricio Veronez" userId="8d2c06362c18afc1" providerId="LiveId" clId="{FBDB2507-1A47-4CBE-952B-E37F5020D2D5}" dt="2019-11-07T18:53:46.485" v="178" actId="1076"/>
        <pc:sldMkLst>
          <pc:docMk/>
          <pc:sldMk cId="4037637969" sldId="293"/>
        </pc:sldMkLst>
        <pc:picChg chg="add mod">
          <ac:chgData name="Fabricio Veronez" userId="8d2c06362c18afc1" providerId="LiveId" clId="{FBDB2507-1A47-4CBE-952B-E37F5020D2D5}" dt="2019-11-07T18:53:46.485" v="178" actId="1076"/>
          <ac:picMkLst>
            <pc:docMk/>
            <pc:sldMk cId="4037637969" sldId="293"/>
            <ac:picMk id="3" creationId="{2B6714D9-C72E-4147-9796-EE40778D7145}"/>
          </ac:picMkLst>
        </pc:picChg>
        <pc:picChg chg="del">
          <ac:chgData name="Fabricio Veronez" userId="8d2c06362c18afc1" providerId="LiveId" clId="{FBDB2507-1A47-4CBE-952B-E37F5020D2D5}" dt="2019-11-07T18:52:51.920" v="174" actId="478"/>
          <ac:picMkLst>
            <pc:docMk/>
            <pc:sldMk cId="4037637969" sldId="293"/>
            <ac:picMk id="4" creationId="{05E2AE95-662D-4385-A14F-DB0AB75E1B6B}"/>
          </ac:picMkLst>
        </pc:picChg>
      </pc:sldChg>
      <pc:sldChg chg="addSp delSp modSp add ord">
        <pc:chgData name="Fabricio Veronez" userId="8d2c06362c18afc1" providerId="LiveId" clId="{FBDB2507-1A47-4CBE-952B-E37F5020D2D5}" dt="2019-11-07T19:28:36.623" v="316" actId="1076"/>
        <pc:sldMkLst>
          <pc:docMk/>
          <pc:sldMk cId="2390508339" sldId="294"/>
        </pc:sldMkLst>
        <pc:picChg chg="del">
          <ac:chgData name="Fabricio Veronez" userId="8d2c06362c18afc1" providerId="LiveId" clId="{FBDB2507-1A47-4CBE-952B-E37F5020D2D5}" dt="2019-11-07T19:22:45.364" v="311" actId="478"/>
          <ac:picMkLst>
            <pc:docMk/>
            <pc:sldMk cId="2390508339" sldId="294"/>
            <ac:picMk id="3" creationId="{2B6714D9-C72E-4147-9796-EE40778D7145}"/>
          </ac:picMkLst>
        </pc:picChg>
        <pc:picChg chg="add mod">
          <ac:chgData name="Fabricio Veronez" userId="8d2c06362c18afc1" providerId="LiveId" clId="{FBDB2507-1A47-4CBE-952B-E37F5020D2D5}" dt="2019-11-07T19:28:36.623" v="316" actId="1076"/>
          <ac:picMkLst>
            <pc:docMk/>
            <pc:sldMk cId="2390508339" sldId="294"/>
            <ac:picMk id="4" creationId="{713E9F9C-7749-44B0-BB15-39B724DC0628}"/>
          </ac:picMkLst>
        </pc:picChg>
      </pc:sldChg>
      <pc:sldChg chg="delSp add del">
        <pc:chgData name="Fabricio Veronez" userId="8d2c06362c18afc1" providerId="LiveId" clId="{FBDB2507-1A47-4CBE-952B-E37F5020D2D5}" dt="2019-11-07T19:37:25.418" v="336" actId="47"/>
        <pc:sldMkLst>
          <pc:docMk/>
          <pc:sldMk cId="4078029151" sldId="295"/>
        </pc:sldMkLst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34" creationId="{14B6D910-C70C-47FC-88E4-A3ED21DFD7B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2" creationId="{E133C36D-DC7A-4408-9E3D-6632371436D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3" creationId="{BD501760-D90E-4A84-B1B7-74EEE977A633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4" creationId="{B27EC887-3A6C-4CFF-96C1-AF1778F2172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5" creationId="{EE713E55-DFCA-4C98-A9F0-26495C767BCC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7" creationId="{5C1EF6B6-B23E-43B5-818F-8DAB9AC5AFC2}"/>
          </ac:spMkLst>
        </pc:s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" creationId="{439A4986-045D-40F2-81DF-ED10F3785E20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5" creationId="{6230EA3A-3576-40BD-BD30-A2E6D5158B54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6" creationId="{692F5462-A43A-4726-87DA-2E1568DC4E11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40" creationId="{C2FD8914-BBB1-4331-BBA1-144D45251013}"/>
          </ac:grpSpMkLst>
        </pc:grp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8" creationId="{B2AB9544-8045-4D8E-BDC6-345713279C4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9" creationId="{A3083723-41A6-46C3-B708-5E4781993916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0" creationId="{7DE6259D-C1CD-49FD-8C8D-7EBE499B199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1" creationId="{B4A68159-B77B-4B88-ACCC-EFC463B677E9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8" creationId="{6C3FC8AB-984A-4450-82B1-3426AAD8EE38}"/>
          </ac:cxnSpMkLst>
        </pc:cxnChg>
      </pc:sldChg>
      <pc:sldChg chg="add del">
        <pc:chgData name="Fabricio Veronez" userId="8d2c06362c18afc1" providerId="LiveId" clId="{FBDB2507-1A47-4CBE-952B-E37F5020D2D5}" dt="2019-11-07T19:37:24.689" v="335" actId="47"/>
        <pc:sldMkLst>
          <pc:docMk/>
          <pc:sldMk cId="52489486" sldId="296"/>
        </pc:sldMkLst>
      </pc:sldChg>
      <pc:sldChg chg="addSp modSp add">
        <pc:chgData name="Fabricio Veronez" userId="8d2c06362c18afc1" providerId="LiveId" clId="{FBDB2507-1A47-4CBE-952B-E37F5020D2D5}" dt="2019-11-07T19:37:01.982" v="333" actId="1076"/>
        <pc:sldMkLst>
          <pc:docMk/>
          <pc:sldMk cId="3850637174" sldId="297"/>
        </pc:sldMkLst>
        <pc:spChg chg="add mod">
          <ac:chgData name="Fabricio Veronez" userId="8d2c06362c18afc1" providerId="LiveId" clId="{FBDB2507-1A47-4CBE-952B-E37F5020D2D5}" dt="2019-11-07T19:37:01.982" v="333" actId="1076"/>
          <ac:spMkLst>
            <pc:docMk/>
            <pc:sldMk cId="3850637174" sldId="297"/>
            <ac:spMk id="3" creationId="{4C5DEBB7-416D-4355-9076-29C4392E1DAD}"/>
          </ac:spMkLst>
        </pc:spChg>
      </pc:sldChg>
      <pc:sldChg chg="add">
        <pc:chgData name="Fabricio Veronez" userId="8d2c06362c18afc1" providerId="LiveId" clId="{FBDB2507-1A47-4CBE-952B-E37F5020D2D5}" dt="2019-11-07T19:37:22.962" v="334"/>
        <pc:sldMkLst>
          <pc:docMk/>
          <pc:sldMk cId="234970178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c/fabricioverone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130556"/>
            <a:ext cx="8181805" cy="1075357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Como fazer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corretamente da sua aplicação no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25520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Soluções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465547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</a:t>
            </a:r>
            <a:r>
              <a:rPr lang="pt-BR" dirty="0">
                <a:hlinkClick r:id="rId3"/>
              </a:rPr>
              <a:t>https://www.youtube.com/c/fabricioveronez</a:t>
            </a:r>
            <a:br>
              <a:rPr lang="pt-BR" dirty="0"/>
            </a:b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Instagram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jornadakubernetes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683862"/>
            <a:ext cx="3482360" cy="195787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A1ECC-C062-4775-B631-EBD3720EE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765558"/>
            <a:ext cx="2444750" cy="79072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CA257D4-411A-44CB-8618-85E92E4BB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5580" y="2153579"/>
            <a:ext cx="3225423" cy="608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436551" y="1601298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767634" y="2195496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545500" y="1670496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794125" y="1223900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4021625" y="3159026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545500" y="2648876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05F73B-F007-4348-AA82-F5656F38C9EC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883109" y="1185581"/>
            <a:chExt cx="3162300" cy="318873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0EF10EB-E889-4ABB-9BD0-468F5D87D14E}"/>
                </a:ext>
              </a:extLst>
            </p:cNvPr>
            <p:cNvSpPr/>
            <p:nvPr/>
          </p:nvSpPr>
          <p:spPr>
            <a:xfrm>
              <a:off x="2883109" y="1497763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45AD69-87F6-467A-AC66-13798012D013}"/>
                </a:ext>
              </a:extLst>
            </p:cNvPr>
            <p:cNvSpPr txBox="1"/>
            <p:nvPr/>
          </p:nvSpPr>
          <p:spPr>
            <a:xfrm>
              <a:off x="3875796" y="118558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8085FF1-0053-47D1-8DD1-FFD8D65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2E43D5-B469-40CC-8883-F405179C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Roboto" panose="020B0604020202020204" charset="0"/>
                <a:ea typeface="Roboto" panose="020B0604020202020204" charset="0"/>
              </a:rPr>
              <a:t>ReplicaSet</a:t>
            </a:r>
            <a:endParaRPr lang="en-US" sz="4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09600" y="18282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884241" y="29210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798516" y="28598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12791" y="27918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287466" y="22816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183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Roboto" panose="020B0604020202020204" charset="0"/>
                <a:ea typeface="Roboto" panose="020B0604020202020204" charset="0"/>
              </a:rPr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800" dirty="0" err="1"/>
              <a:t>ClusterIP</a:t>
            </a:r>
            <a:endParaRPr lang="en-US" sz="2800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800" dirty="0" err="1"/>
              <a:t>NodePort</a:t>
            </a:r>
            <a:endParaRPr lang="en-US" sz="2800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800" dirty="0" err="1"/>
              <a:t>LoadBalancer</a:t>
            </a:r>
            <a:endParaRPr lang="en-US" sz="2800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800" dirty="0" err="1"/>
              <a:t>ExternalName</a:t>
            </a:r>
            <a:endParaRPr lang="en-US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38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142</Words>
  <Application>Microsoft Office PowerPoint</Application>
  <PresentationFormat>Apresentação na tela (16:9)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Calibri</vt:lpstr>
      <vt:lpstr>Roboto</vt:lpstr>
      <vt:lpstr>Retrospectiva</vt:lpstr>
      <vt:lpstr>Como fazer deploy corretamente da sua aplicação no Kubernetes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</cp:lastModifiedBy>
  <cp:revision>47</cp:revision>
  <dcterms:created xsi:type="dcterms:W3CDTF">2019-05-21T11:26:06Z</dcterms:created>
  <dcterms:modified xsi:type="dcterms:W3CDTF">2020-09-24T22:24:31Z</dcterms:modified>
</cp:coreProperties>
</file>