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6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4.jpg" ContentType="image/pn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8" r:id="rId3"/>
    <p:sldId id="338" r:id="rId4"/>
    <p:sldId id="347" r:id="rId5"/>
    <p:sldId id="309" r:id="rId6"/>
    <p:sldId id="337" r:id="rId7"/>
    <p:sldId id="313" r:id="rId8"/>
    <p:sldId id="327" r:id="rId9"/>
    <p:sldId id="342" r:id="rId10"/>
    <p:sldId id="318" r:id="rId11"/>
    <p:sldId id="329" r:id="rId12"/>
    <p:sldId id="330" r:id="rId13"/>
    <p:sldId id="343" r:id="rId14"/>
    <p:sldId id="341" r:id="rId15"/>
    <p:sldId id="325" r:id="rId16"/>
    <p:sldId id="326" r:id="rId17"/>
    <p:sldId id="324" r:id="rId18"/>
    <p:sldId id="328" r:id="rId19"/>
    <p:sldId id="323" r:id="rId20"/>
    <p:sldId id="322" r:id="rId21"/>
    <p:sldId id="344" r:id="rId22"/>
    <p:sldId id="332" r:id="rId23"/>
    <p:sldId id="333" r:id="rId24"/>
    <p:sldId id="321" r:id="rId25"/>
    <p:sldId id="334" r:id="rId26"/>
    <p:sldId id="320" r:id="rId27"/>
    <p:sldId id="346" r:id="rId28"/>
    <p:sldId id="345" r:id="rId29"/>
    <p:sldId id="331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Muli" panose="020B0604020202020204" charset="0"/>
      <p:regular r:id="rId38"/>
      <p:bold r:id="rId39"/>
      <p:italic r:id="rId40"/>
      <p:boldItalic r:id="rId41"/>
    </p:embeddedFont>
    <p:embeddedFont>
      <p:font typeface="Roboto" panose="020B060402020202020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308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Veronez" userId="8d2c06362c18afc1" providerId="LiveId" clId="{5DCE5BB5-C647-45DC-857A-94D4AFE0E7F4}"/>
    <pc:docChg chg="custSel addSld delSld modSld sldOrd">
      <pc:chgData name="Fabricio Veronez" userId="8d2c06362c18afc1" providerId="LiveId" clId="{5DCE5BB5-C647-45DC-857A-94D4AFE0E7F4}" dt="2019-11-22T20:23:27.139" v="5" actId="27636"/>
      <pc:docMkLst>
        <pc:docMk/>
      </pc:docMkLst>
      <pc:sldChg chg="delSp modSp add ord setBg delDesignElem">
        <pc:chgData name="Fabricio Veronez" userId="8d2c06362c18afc1" providerId="LiveId" clId="{5DCE5BB5-C647-45DC-857A-94D4AFE0E7F4}" dt="2019-11-22T20:23:27.139" v="5" actId="27636"/>
        <pc:sldMkLst>
          <pc:docMk/>
          <pc:sldMk cId="0" sldId="256"/>
        </pc:sldMkLst>
        <pc:spChg chg="del">
          <ac:chgData name="Fabricio Veronez" userId="8d2c06362c18afc1" providerId="LiveId" clId="{5DCE5BB5-C647-45DC-857A-94D4AFE0E7F4}" dt="2019-11-22T19:25:31.833" v="2"/>
          <ac:spMkLst>
            <pc:docMk/>
            <pc:sldMk cId="0" sldId="256"/>
            <ac:spMk id="86" creationId="{C4AAA502-5435-489E-9538-3A40E6C71461}"/>
          </ac:spMkLst>
        </pc:spChg>
        <pc:spChg chg="del">
          <ac:chgData name="Fabricio Veronez" userId="8d2c06362c18afc1" providerId="LiveId" clId="{5DCE5BB5-C647-45DC-857A-94D4AFE0E7F4}" dt="2019-11-22T19:25:31.833" v="2"/>
          <ac:spMkLst>
            <pc:docMk/>
            <pc:sldMk cId="0" sldId="256"/>
            <ac:spMk id="90" creationId="{DE42378B-2E28-4810-8421-7A473A40E376}"/>
          </ac:spMkLst>
        </pc:spChg>
        <pc:spChg chg="del">
          <ac:chgData name="Fabricio Veronez" userId="8d2c06362c18afc1" providerId="LiveId" clId="{5DCE5BB5-C647-45DC-857A-94D4AFE0E7F4}" dt="2019-11-22T19:25:31.833" v="2"/>
          <ac:spMkLst>
            <pc:docMk/>
            <pc:sldMk cId="0" sldId="256"/>
            <ac:spMk id="92" creationId="{0D91DD17-237F-4811-BC0E-128EB1BD7CFE}"/>
          </ac:spMkLst>
        </pc:spChg>
        <pc:spChg chg="mod">
          <ac:chgData name="Fabricio Veronez" userId="8d2c06362c18afc1" providerId="LiveId" clId="{5DCE5BB5-C647-45DC-857A-94D4AFE0E7F4}" dt="2019-11-22T20:23:27.139" v="5" actId="27636"/>
          <ac:spMkLst>
            <pc:docMk/>
            <pc:sldMk cId="0" sldId="256"/>
            <ac:spMk id="337" creationId="{00000000-0000-0000-0000-000000000000}"/>
          </ac:spMkLst>
        </pc:spChg>
        <pc:cxnChg chg="del">
          <ac:chgData name="Fabricio Veronez" userId="8d2c06362c18afc1" providerId="LiveId" clId="{5DCE5BB5-C647-45DC-857A-94D4AFE0E7F4}" dt="2019-11-22T19:25:31.833" v="2"/>
          <ac:cxnSpMkLst>
            <pc:docMk/>
            <pc:sldMk cId="0" sldId="256"/>
            <ac:cxnSpMk id="88" creationId="{C9AC0290-4702-4519-B0F4-C2A46880997B}"/>
          </ac:cxnSpMkLst>
        </pc:cxnChg>
      </pc:sldChg>
      <pc:sldChg chg="del">
        <pc:chgData name="Fabricio Veronez" userId="8d2c06362c18afc1" providerId="LiveId" clId="{5DCE5BB5-C647-45DC-857A-94D4AFE0E7F4}" dt="2019-11-22T16:52:33.763" v="0" actId="47"/>
        <pc:sldMkLst>
          <pc:docMk/>
          <pc:sldMk cId="3465312930" sldId="3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325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178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241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119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159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465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380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698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959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81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025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135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871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8426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756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412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467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370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60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879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140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53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35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808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143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96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19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Monitoramento com </a:t>
            </a:r>
            <a:r>
              <a:rPr lang="pt-BR" sz="3800" dirty="0" err="1">
                <a:latin typeface="Roboto" panose="02000000000000000000" pitchFamily="2" charset="0"/>
                <a:ea typeface="Roboto" panose="02000000000000000000" pitchFamily="2" charset="0"/>
              </a:rPr>
              <a:t>Prometheus</a:t>
            </a:r>
            <a:endParaRPr lang="en-US" sz="3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D6C84C-0DD7-4FCA-8042-B6E05952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2" y="480060"/>
            <a:ext cx="4803648" cy="27020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1" y="431150"/>
            <a:ext cx="6953917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8BD068C-A504-449C-82DF-58DB846F8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764" y="1878106"/>
            <a:ext cx="1481417" cy="14814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7014C1-FEF8-40EF-B2C9-452CE2CD4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232" y="1912844"/>
            <a:ext cx="1424350" cy="141194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905E5D-35C0-46CA-A27A-B82B04576DBF}"/>
              </a:ext>
            </a:extLst>
          </p:cNvPr>
          <p:cNvSpPr txBox="1"/>
          <p:nvPr/>
        </p:nvSpPr>
        <p:spPr>
          <a:xfrm>
            <a:off x="2881473" y="645459"/>
            <a:ext cx="3381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Coleta dos dados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BFDA0D3-1A57-4E17-8B8B-215BC6D9E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343" y="2257424"/>
            <a:ext cx="722780" cy="722780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A3CF5F5D-337E-418B-9E33-1AFDA75E1833}"/>
              </a:ext>
            </a:extLst>
          </p:cNvPr>
          <p:cNvSpPr/>
          <p:nvPr/>
        </p:nvSpPr>
        <p:spPr>
          <a:xfrm rot="10800000">
            <a:off x="3897846" y="2660275"/>
            <a:ext cx="1580029" cy="123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68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B5FD55F-B714-42CA-8BF8-C7B0AF13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711" y="205907"/>
            <a:ext cx="59436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B5FD55F-B714-42CA-8BF8-C7B0AF13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21017" y="482600"/>
            <a:ext cx="8101964" cy="378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3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73;p16">
            <a:extLst>
              <a:ext uri="{FF2B5EF4-FFF2-40B4-BE49-F238E27FC236}">
                <a16:creationId xmlns:a16="http://schemas.microsoft.com/office/drawing/2014/main" id="{A2DE07E6-3433-4CF8-B4E9-E1990E35B367}"/>
              </a:ext>
            </a:extLst>
          </p:cNvPr>
          <p:cNvSpPr txBox="1">
            <a:spLocks/>
          </p:cNvSpPr>
          <p:nvPr/>
        </p:nvSpPr>
        <p:spPr>
          <a:xfrm>
            <a:off x="1491473" y="1173649"/>
            <a:ext cx="2677116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482600" indent="-342900" eaLnBrk="0" hangingPunct="0">
              <a:spcBef>
                <a:spcPct val="20000"/>
              </a:spcBef>
              <a:buFont typeface="+mj-lt"/>
              <a:buAutoNum type="arabicPeriod"/>
              <a:defRPr sz="2000" kern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400">
                <a:latin typeface="+mn-lt"/>
                <a:ea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2000">
                <a:latin typeface="+mn-lt"/>
                <a:ea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>
                <a:latin typeface="+mn-lt"/>
                <a:ea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i="1">
                <a:latin typeface="+mn-lt"/>
                <a:ea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9pPr>
          </a:lstStyle>
          <a:p>
            <a:pPr marL="139700" indent="0">
              <a:buNone/>
            </a:pPr>
            <a:r>
              <a:rPr lang="en-US" b="1" dirty="0" err="1"/>
              <a:t>Oficiais</a:t>
            </a:r>
            <a:endParaRPr lang="en-US" dirty="0"/>
          </a:p>
          <a:p>
            <a:r>
              <a:rPr lang="en-US" dirty="0"/>
              <a:t>Go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Ruby</a:t>
            </a:r>
          </a:p>
        </p:txBody>
      </p:sp>
      <p:sp>
        <p:nvSpPr>
          <p:cNvPr id="39" name="Google Shape;373;p16">
            <a:extLst>
              <a:ext uri="{FF2B5EF4-FFF2-40B4-BE49-F238E27FC236}">
                <a16:creationId xmlns:a16="http://schemas.microsoft.com/office/drawing/2014/main" id="{A252336E-9731-40FD-A76D-E70718857516}"/>
              </a:ext>
            </a:extLst>
          </p:cNvPr>
          <p:cNvSpPr txBox="1">
            <a:spLocks/>
          </p:cNvSpPr>
          <p:nvPr/>
        </p:nvSpPr>
        <p:spPr>
          <a:xfrm>
            <a:off x="5022478" y="1173648"/>
            <a:ext cx="2677116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482600" indent="-342900" eaLnBrk="0" hangingPunct="0">
              <a:spcBef>
                <a:spcPct val="20000"/>
              </a:spcBef>
              <a:buFont typeface="+mj-lt"/>
              <a:buAutoNum type="arabicPeriod"/>
              <a:defRPr sz="2000" kern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400">
                <a:latin typeface="+mn-lt"/>
                <a:ea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2000">
                <a:latin typeface="+mn-lt"/>
                <a:ea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>
                <a:latin typeface="+mn-lt"/>
                <a:ea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i="1">
                <a:latin typeface="+mn-lt"/>
                <a:ea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9pPr>
          </a:lstStyle>
          <a:p>
            <a:pPr marL="139700" indent="0">
              <a:buNone/>
            </a:pP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Oficiais</a:t>
            </a:r>
            <a:endParaRPr lang="en-US" dirty="0"/>
          </a:p>
          <a:p>
            <a:r>
              <a:rPr lang="en-US" dirty="0"/>
              <a:t>Bash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.NET / C#</a:t>
            </a:r>
          </a:p>
          <a:p>
            <a:r>
              <a:rPr lang="en-US" dirty="0"/>
              <a:t>Node.js</a:t>
            </a:r>
          </a:p>
          <a:p>
            <a:pPr marL="13970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FCE3FB-8736-4221-A634-E7A5B55EDE42}"/>
              </a:ext>
            </a:extLst>
          </p:cNvPr>
          <p:cNvSpPr txBox="1"/>
          <p:nvPr/>
        </p:nvSpPr>
        <p:spPr>
          <a:xfrm>
            <a:off x="1897775" y="336177"/>
            <a:ext cx="4541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Linguagens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Suportadas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3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339601AF-A1AA-46D4-8EF8-EA840DAD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48" y="1802252"/>
            <a:ext cx="1824318" cy="611147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895A9DA5-0AE5-46F9-A0A5-27BA1C035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594" y="724519"/>
            <a:ext cx="1157288" cy="9906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F193FF72-180A-48BF-8E08-6D6546291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013" y="3134210"/>
            <a:ext cx="1607764" cy="816642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F9ADA708-771B-4543-A6AC-071DB4CEE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713" y="2500533"/>
            <a:ext cx="1081088" cy="719415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5458D7BD-9A49-4DA7-BB05-BB4C043A63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0702" y="2926634"/>
            <a:ext cx="1081089" cy="108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6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A71C5F6-AB32-4007-93A4-45C91B8B2CCC}"/>
              </a:ext>
            </a:extLst>
          </p:cNvPr>
          <p:cNvSpPr txBox="1"/>
          <p:nvPr/>
        </p:nvSpPr>
        <p:spPr>
          <a:xfrm>
            <a:off x="2249743" y="261243"/>
            <a:ext cx="421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oboto" panose="02000000000000000000" charset="0"/>
                <a:ea typeface="Roboto" panose="02000000000000000000" charset="0"/>
              </a:rPr>
              <a:t>Exporter</a:t>
            </a:r>
            <a:endParaRPr lang="pt-BR" sz="2800" b="1" dirty="0">
              <a:latin typeface="Roboto" panose="02000000000000000000" charset="0"/>
              <a:ea typeface="Roboto" panose="02000000000000000000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CA5765B-F0E1-4188-9892-CD05B7557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464" y="3741177"/>
            <a:ext cx="2186082" cy="65534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A6346AE-7F82-4990-8754-1BDA3C31D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604" y="3741177"/>
            <a:ext cx="835933" cy="67814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0E0D0CF-7BF9-4072-BF5F-ED06D9474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618" y="2116694"/>
            <a:ext cx="918110" cy="91011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CF53064-2578-49EF-8864-AFDBC62FC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5505" y="622770"/>
            <a:ext cx="835933" cy="115675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7143893-52B6-41C4-9838-12AB74AC1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079" y="2130575"/>
            <a:ext cx="780290" cy="78029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EA4A336-F96F-41CE-A9A0-0183C95F34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165" y="776841"/>
            <a:ext cx="1010204" cy="523422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F1D960-9216-47B2-88F9-2E9CCBCC4E5D}"/>
              </a:ext>
            </a:extLst>
          </p:cNvPr>
          <p:cNvSpPr/>
          <p:nvPr/>
        </p:nvSpPr>
        <p:spPr>
          <a:xfrm>
            <a:off x="2663364" y="1201145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03B04C95-7BCD-46DD-8BFC-97EDC86FD550}"/>
              </a:ext>
            </a:extLst>
          </p:cNvPr>
          <p:cNvSpPr/>
          <p:nvPr/>
        </p:nvSpPr>
        <p:spPr>
          <a:xfrm>
            <a:off x="2450674" y="2399163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0300C59-0C2C-4887-9692-34090F9FB9A8}"/>
              </a:ext>
            </a:extLst>
          </p:cNvPr>
          <p:cNvSpPr/>
          <p:nvPr/>
        </p:nvSpPr>
        <p:spPr>
          <a:xfrm>
            <a:off x="3404272" y="4013865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5EA96EF-9111-46CC-9DF3-3B0783BE072D}"/>
              </a:ext>
            </a:extLst>
          </p:cNvPr>
          <p:cNvSpPr/>
          <p:nvPr/>
        </p:nvSpPr>
        <p:spPr>
          <a:xfrm>
            <a:off x="6462211" y="2894716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133DA700-736A-4666-92EB-E0A27884E806}"/>
              </a:ext>
            </a:extLst>
          </p:cNvPr>
          <p:cNvSpPr/>
          <p:nvPr/>
        </p:nvSpPr>
        <p:spPr>
          <a:xfrm>
            <a:off x="5859829" y="1616852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620FC116-5205-40A9-8055-3E44C21B5EEA}"/>
              </a:ext>
            </a:extLst>
          </p:cNvPr>
          <p:cNvSpPr/>
          <p:nvPr/>
        </p:nvSpPr>
        <p:spPr>
          <a:xfrm>
            <a:off x="7139587" y="3347750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Baixo 28">
            <a:extLst>
              <a:ext uri="{FF2B5EF4-FFF2-40B4-BE49-F238E27FC236}">
                <a16:creationId xmlns:a16="http://schemas.microsoft.com/office/drawing/2014/main" id="{358AC78C-EDE1-4B4C-9061-51F590404BAD}"/>
              </a:ext>
            </a:extLst>
          </p:cNvPr>
          <p:cNvSpPr/>
          <p:nvPr/>
        </p:nvSpPr>
        <p:spPr>
          <a:xfrm rot="14500388">
            <a:off x="7316971" y="1324778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2B91D6E0-2C88-4286-B2DF-2ADD35725DE7}"/>
              </a:ext>
            </a:extLst>
          </p:cNvPr>
          <p:cNvSpPr/>
          <p:nvPr/>
        </p:nvSpPr>
        <p:spPr>
          <a:xfrm rot="5400000">
            <a:off x="2945808" y="3964913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Baixo 30">
            <a:extLst>
              <a:ext uri="{FF2B5EF4-FFF2-40B4-BE49-F238E27FC236}">
                <a16:creationId xmlns:a16="http://schemas.microsoft.com/office/drawing/2014/main" id="{8EF016BF-2463-4962-A529-D91122C62DCC}"/>
              </a:ext>
            </a:extLst>
          </p:cNvPr>
          <p:cNvSpPr/>
          <p:nvPr/>
        </p:nvSpPr>
        <p:spPr>
          <a:xfrm rot="5400000">
            <a:off x="2146141" y="2327351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3CD9F3D4-46EB-40EA-81C4-3F6FB35C89E7}"/>
              </a:ext>
            </a:extLst>
          </p:cNvPr>
          <p:cNvSpPr/>
          <p:nvPr/>
        </p:nvSpPr>
        <p:spPr>
          <a:xfrm rot="6727107">
            <a:off x="2231707" y="1061347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F83136C9-780C-45CB-BE1B-CF9850B6707E}"/>
              </a:ext>
            </a:extLst>
          </p:cNvPr>
          <p:cNvSpPr/>
          <p:nvPr/>
        </p:nvSpPr>
        <p:spPr>
          <a:xfrm rot="8297240">
            <a:off x="3964159" y="1515088"/>
            <a:ext cx="64003" cy="679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para Baixo 33">
            <a:extLst>
              <a:ext uri="{FF2B5EF4-FFF2-40B4-BE49-F238E27FC236}">
                <a16:creationId xmlns:a16="http://schemas.microsoft.com/office/drawing/2014/main" id="{FCC10211-D536-4885-BB20-F9E63FD396DB}"/>
              </a:ext>
            </a:extLst>
          </p:cNvPr>
          <p:cNvSpPr/>
          <p:nvPr/>
        </p:nvSpPr>
        <p:spPr>
          <a:xfrm rot="1493980">
            <a:off x="4136184" y="3180810"/>
            <a:ext cx="64003" cy="679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Baixo 34">
            <a:extLst>
              <a:ext uri="{FF2B5EF4-FFF2-40B4-BE49-F238E27FC236}">
                <a16:creationId xmlns:a16="http://schemas.microsoft.com/office/drawing/2014/main" id="{DBB45AEF-B2BA-498F-BB89-94AB90827DCD}"/>
              </a:ext>
            </a:extLst>
          </p:cNvPr>
          <p:cNvSpPr/>
          <p:nvPr/>
        </p:nvSpPr>
        <p:spPr>
          <a:xfrm rot="5400000">
            <a:off x="3752817" y="2358738"/>
            <a:ext cx="53193" cy="433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para Baixo 35">
            <a:extLst>
              <a:ext uri="{FF2B5EF4-FFF2-40B4-BE49-F238E27FC236}">
                <a16:creationId xmlns:a16="http://schemas.microsoft.com/office/drawing/2014/main" id="{C44BF917-5BFD-4B88-8F69-4CA6428B4D02}"/>
              </a:ext>
            </a:extLst>
          </p:cNvPr>
          <p:cNvSpPr/>
          <p:nvPr/>
        </p:nvSpPr>
        <p:spPr>
          <a:xfrm rot="14424165">
            <a:off x="5389593" y="1777170"/>
            <a:ext cx="64003" cy="679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: para Baixo 36">
            <a:extLst>
              <a:ext uri="{FF2B5EF4-FFF2-40B4-BE49-F238E27FC236}">
                <a16:creationId xmlns:a16="http://schemas.microsoft.com/office/drawing/2014/main" id="{BB47B9AE-D296-4E85-94C8-6780BB64A678}"/>
              </a:ext>
            </a:extLst>
          </p:cNvPr>
          <p:cNvSpPr/>
          <p:nvPr/>
        </p:nvSpPr>
        <p:spPr>
          <a:xfrm rot="17079040" flipH="1">
            <a:off x="5709764" y="2250075"/>
            <a:ext cx="45719" cy="1204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8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FCE3FB-8736-4221-A634-E7A5B55EDE42}"/>
              </a:ext>
            </a:extLst>
          </p:cNvPr>
          <p:cNvSpPr txBox="1"/>
          <p:nvPr/>
        </p:nvSpPr>
        <p:spPr>
          <a:xfrm>
            <a:off x="1897775" y="336177"/>
            <a:ext cx="5647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Processos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curta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duração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?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9ECB44-AFDD-49DB-A198-E5AD11E85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8" y="2019160"/>
            <a:ext cx="1105180" cy="1105180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63366DA-1951-4A1C-A3A9-4959F225CD2B}"/>
              </a:ext>
            </a:extLst>
          </p:cNvPr>
          <p:cNvSpPr/>
          <p:nvPr/>
        </p:nvSpPr>
        <p:spPr>
          <a:xfrm>
            <a:off x="3418862" y="2279362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 Gateway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322931E-0E57-4423-A61D-691C6F1C8A68}"/>
              </a:ext>
            </a:extLst>
          </p:cNvPr>
          <p:cNvSpPr/>
          <p:nvPr/>
        </p:nvSpPr>
        <p:spPr>
          <a:xfrm>
            <a:off x="2202350" y="2499472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23839B90-BA78-41CD-AF70-FDA5E8D3BB8C}"/>
              </a:ext>
            </a:extLst>
          </p:cNvPr>
          <p:cNvSpPr/>
          <p:nvPr/>
        </p:nvSpPr>
        <p:spPr>
          <a:xfrm rot="10800000">
            <a:off x="5602215" y="2499471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B12305E-F119-4032-A8A9-CFB60A67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222" y="2080205"/>
            <a:ext cx="1029889" cy="102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3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2;p13">
            <a:extLst>
              <a:ext uri="{FF2B5EF4-FFF2-40B4-BE49-F238E27FC236}">
                <a16:creationId xmlns:a16="http://schemas.microsoft.com/office/drawing/2014/main" id="{1018BA2E-FDE0-4044-AA13-4C495BF1C43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3079739" y="284018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b="1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</a:t>
            </a:r>
            <a:r>
              <a:rPr lang="en-US" sz="4800" b="1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Veronez</a:t>
            </a:r>
            <a:endParaRPr sz="4800" b="1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de </a:t>
            </a: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Aplicações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FE1A40-C45B-403D-8565-3D82BCD84EDC}"/>
              </a:ext>
            </a:extLst>
          </p:cNvPr>
          <p:cNvSpPr txBox="1"/>
          <p:nvPr/>
        </p:nvSpPr>
        <p:spPr>
          <a:xfrm>
            <a:off x="3079739" y="3384402"/>
            <a:ext cx="6156750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YouTube – </a:t>
            </a:r>
            <a:r>
              <a:rPr lang="pt-BR" dirty="0">
                <a:latin typeface="Roboto" panose="020B0604020202020204" charset="0"/>
                <a:ea typeface="Roboto" panose="020B0604020202020204" charset="0"/>
              </a:rPr>
              <a:t>http://youtube.com/c/fabricioveronez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Email - fabricioveronez@gmail.com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Facebook - </a:t>
            </a:r>
            <a:r>
              <a:rPr lang="pt-BR" dirty="0">
                <a:latin typeface="Roboto" panose="020B0604020202020204" charset="0"/>
                <a:ea typeface="Roboto" panose="020B0604020202020204" charset="0"/>
              </a:rPr>
              <a:t>http://www.facebook.com/fabricioveronezdev/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- http://www.linkedin.com/in/fabricioveronez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814084F-88C0-4E7A-B6DE-A817038D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68" y="933150"/>
            <a:ext cx="3482360" cy="1957871"/>
          </a:xfrm>
          <a:prstGeom prst="rect">
            <a:avLst/>
          </a:prstGeom>
        </p:spPr>
      </p:pic>
      <p:pic>
        <p:nvPicPr>
          <p:cNvPr id="3" name="Imagem 2" descr="Uma imagem contendo placa&#10;&#10;Descrição gerada automaticamente">
            <a:extLst>
              <a:ext uri="{FF2B5EF4-FFF2-40B4-BE49-F238E27FC236}">
                <a16:creationId xmlns:a16="http://schemas.microsoft.com/office/drawing/2014/main" id="{03E18957-9367-4F39-BBBA-5E45A8BE8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668" y="2325060"/>
            <a:ext cx="2512547" cy="812652"/>
          </a:xfrm>
          <a:prstGeom prst="rect">
            <a:avLst/>
          </a:prstGeom>
        </p:spPr>
      </p:pic>
      <p:pic>
        <p:nvPicPr>
          <p:cNvPr id="5" name="Imagem 4" descr="Homem posando para foto&#10;&#10;Descrição gerada automaticamente">
            <a:extLst>
              <a:ext uri="{FF2B5EF4-FFF2-40B4-BE49-F238E27FC236}">
                <a16:creationId xmlns:a16="http://schemas.microsoft.com/office/drawing/2014/main" id="{7727F71E-2619-48BE-8AA8-6A817D0AA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40" y="389522"/>
            <a:ext cx="2062276" cy="20622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0C9622D-DB67-4A91-A384-A96212245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842" y="2891021"/>
            <a:ext cx="2454871" cy="137090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12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8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FCE3FB-8736-4221-A634-E7A5B55EDE42}"/>
              </a:ext>
            </a:extLst>
          </p:cNvPr>
          <p:cNvSpPr txBox="1"/>
          <p:nvPr/>
        </p:nvSpPr>
        <p:spPr>
          <a:xfrm>
            <a:off x="2386946" y="191708"/>
            <a:ext cx="4370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Visualizando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Dados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7E3FBC4-C913-4C2A-9264-4167DC82E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52" y="885293"/>
            <a:ext cx="7752229" cy="37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52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52597DC-5A26-40A5-8657-92A9BE06E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137832"/>
            <a:ext cx="8068235" cy="453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86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02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88497B4-199C-462B-B5D0-529343D0266D}"/>
              </a:ext>
            </a:extLst>
          </p:cNvPr>
          <p:cNvSpPr txBox="1"/>
          <p:nvPr/>
        </p:nvSpPr>
        <p:spPr>
          <a:xfrm>
            <a:off x="3510651" y="236170"/>
            <a:ext cx="2122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Roboto" panose="02000000000000000000" pitchFamily="2" charset="0"/>
                <a:ea typeface="Roboto" panose="02000000000000000000" pitchFamily="2" charset="0"/>
              </a:rPr>
              <a:t>Alertas</a:t>
            </a:r>
            <a:endParaRPr lang="pt-BR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3EB922E-283F-4C24-AE04-E05CF94BEC55}"/>
              </a:ext>
            </a:extLst>
          </p:cNvPr>
          <p:cNvSpPr/>
          <p:nvPr/>
        </p:nvSpPr>
        <p:spPr>
          <a:xfrm>
            <a:off x="3648502" y="2279362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Alert Manager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B1C84F87-D9D6-4065-872C-BA4F72ECDB4F}"/>
              </a:ext>
            </a:extLst>
          </p:cNvPr>
          <p:cNvSpPr/>
          <p:nvPr/>
        </p:nvSpPr>
        <p:spPr>
          <a:xfrm rot="10800000">
            <a:off x="5717272" y="2499472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417308-BA1A-4EB1-B0C7-9C0E8356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943" y="2061292"/>
            <a:ext cx="1029889" cy="1020916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29FEE7C-F541-44B6-B5A7-44315BD17447}"/>
              </a:ext>
            </a:extLst>
          </p:cNvPr>
          <p:cNvSpPr/>
          <p:nvPr/>
        </p:nvSpPr>
        <p:spPr>
          <a:xfrm>
            <a:off x="506640" y="1335693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Slack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BDDFBD8-A8EC-4F0F-8382-69CDB91256F0}"/>
              </a:ext>
            </a:extLst>
          </p:cNvPr>
          <p:cNvSpPr/>
          <p:nvPr/>
        </p:nvSpPr>
        <p:spPr>
          <a:xfrm>
            <a:off x="506638" y="3234256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E-Mail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5077F24-CACC-4B72-BB4C-F79A908E45EC}"/>
              </a:ext>
            </a:extLst>
          </p:cNvPr>
          <p:cNvSpPr/>
          <p:nvPr/>
        </p:nvSpPr>
        <p:spPr>
          <a:xfrm>
            <a:off x="506639" y="2279361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Telegram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5DE0192E-DD4E-48C3-BF0E-B8A2A51C0D0C}"/>
              </a:ext>
            </a:extLst>
          </p:cNvPr>
          <p:cNvSpPr/>
          <p:nvPr/>
        </p:nvSpPr>
        <p:spPr>
          <a:xfrm rot="12864019">
            <a:off x="2461277" y="1927636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0E25D0B-F6F6-46D0-93FD-D4AA1AC58F7D}"/>
              </a:ext>
            </a:extLst>
          </p:cNvPr>
          <p:cNvSpPr/>
          <p:nvPr/>
        </p:nvSpPr>
        <p:spPr>
          <a:xfrm rot="10800000">
            <a:off x="2464620" y="2499470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BD4A1CEE-8052-4F28-8703-03212A126F43}"/>
              </a:ext>
            </a:extLst>
          </p:cNvPr>
          <p:cNvSpPr/>
          <p:nvPr/>
        </p:nvSpPr>
        <p:spPr>
          <a:xfrm rot="9299164">
            <a:off x="2469844" y="3009931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21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9533"/>
            <a:ext cx="6953915" cy="411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78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2389" y="497538"/>
            <a:ext cx="8839222" cy="41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07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91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EB3E6E-6B22-4C2D-BDBA-9C313ED02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34" y="102478"/>
            <a:ext cx="3480131" cy="458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7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FD38E81-79E8-4013-A607-01D74738A5AF}"/>
              </a:ext>
            </a:extLst>
          </p:cNvPr>
          <p:cNvSpPr/>
          <p:nvPr/>
        </p:nvSpPr>
        <p:spPr>
          <a:xfrm>
            <a:off x="3302000" y="1187450"/>
            <a:ext cx="844550" cy="250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pt-BR" sz="16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1769AFB-7D52-40AC-B38E-3DD4E1756124}"/>
              </a:ext>
            </a:extLst>
          </p:cNvPr>
          <p:cNvSpPr/>
          <p:nvPr/>
        </p:nvSpPr>
        <p:spPr>
          <a:xfrm>
            <a:off x="5740402" y="1187450"/>
            <a:ext cx="844550" cy="2501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pt-BR" sz="16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D6F39D5-36BA-4C9F-8C40-B808C2EAE575}"/>
              </a:ext>
            </a:extLst>
          </p:cNvPr>
          <p:cNvSpPr/>
          <p:nvPr/>
        </p:nvSpPr>
        <p:spPr>
          <a:xfrm>
            <a:off x="4521201" y="1187450"/>
            <a:ext cx="844550" cy="25019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pt-BR" sz="1600" dirty="0">
              <a:latin typeface="Roboto" panose="020B0604020202020204" charset="0"/>
              <a:ea typeface="Roboto" panose="020B0604020202020204" charset="0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1A9C160-00E6-45F9-B916-04A466426723}"/>
              </a:ext>
            </a:extLst>
          </p:cNvPr>
          <p:cNvCxnSpPr/>
          <p:nvPr/>
        </p:nvCxnSpPr>
        <p:spPr>
          <a:xfrm>
            <a:off x="4216400" y="2444750"/>
            <a:ext cx="2476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6D88F11-F364-45C7-98B4-A5F32165D3EB}"/>
              </a:ext>
            </a:extLst>
          </p:cNvPr>
          <p:cNvCxnSpPr/>
          <p:nvPr/>
        </p:nvCxnSpPr>
        <p:spPr>
          <a:xfrm>
            <a:off x="5429250" y="2438400"/>
            <a:ext cx="2476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EA1AD56-7FF3-4B4C-BF50-77D8AD7F69F5}"/>
              </a:ext>
            </a:extLst>
          </p:cNvPr>
          <p:cNvCxnSpPr/>
          <p:nvPr/>
        </p:nvCxnSpPr>
        <p:spPr>
          <a:xfrm>
            <a:off x="6654800" y="2444750"/>
            <a:ext cx="2476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5BEB3C49-899F-42C4-B858-AE6696B17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3" y="1949450"/>
            <a:ext cx="990599" cy="99059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D6075EE-4930-4CBA-9516-FF66634CF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035" y="1754255"/>
            <a:ext cx="1054120" cy="1334821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922894B-E720-4061-89FE-A1D2C1989ADD}"/>
              </a:ext>
            </a:extLst>
          </p:cNvPr>
          <p:cNvCxnSpPr>
            <a:cxnSpLocks/>
          </p:cNvCxnSpPr>
          <p:nvPr/>
        </p:nvCxnSpPr>
        <p:spPr>
          <a:xfrm flipV="1">
            <a:off x="2406650" y="2438400"/>
            <a:ext cx="698500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2CEE3D3-4D7D-49F1-BCAC-6F1F70E4F029}"/>
              </a:ext>
            </a:extLst>
          </p:cNvPr>
          <p:cNvSpPr txBox="1"/>
          <p:nvPr/>
        </p:nvSpPr>
        <p:spPr>
          <a:xfrm>
            <a:off x="3224779" y="2252389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Interface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EDEF407-D309-429D-B779-92F20E8F094C}"/>
              </a:ext>
            </a:extLst>
          </p:cNvPr>
          <p:cNvSpPr txBox="1"/>
          <p:nvPr/>
        </p:nvSpPr>
        <p:spPr>
          <a:xfrm>
            <a:off x="4444781" y="1983085"/>
            <a:ext cx="99738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7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Camada</a:t>
            </a:r>
            <a:br>
              <a:rPr lang="pt-BR" sz="17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pt-BR" sz="17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de</a:t>
            </a:r>
            <a:br>
              <a:rPr lang="pt-BR" sz="17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pt-BR" sz="17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Negócio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B21E63-2630-4A21-8F28-663168E81EFE}"/>
              </a:ext>
            </a:extLst>
          </p:cNvPr>
          <p:cNvSpPr txBox="1"/>
          <p:nvPr/>
        </p:nvSpPr>
        <p:spPr>
          <a:xfrm>
            <a:off x="5657412" y="1983085"/>
            <a:ext cx="99738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7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Camada</a:t>
            </a:r>
            <a:br>
              <a:rPr lang="pt-BR" sz="17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pt-BR" sz="17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de</a:t>
            </a:r>
            <a:br>
              <a:rPr lang="pt-BR" sz="17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pt-BR" sz="17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Dados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C0E878B-F209-4858-99F9-1F999D369D8C}"/>
              </a:ext>
            </a:extLst>
          </p:cNvPr>
          <p:cNvSpPr txBox="1"/>
          <p:nvPr/>
        </p:nvSpPr>
        <p:spPr>
          <a:xfrm>
            <a:off x="7028342" y="2940049"/>
            <a:ext cx="85311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700" dirty="0">
                <a:latin typeface="Roboto" panose="020B0604020202020204" charset="0"/>
                <a:ea typeface="Roboto" panose="020B0604020202020204" charset="0"/>
              </a:rPr>
              <a:t>Banco </a:t>
            </a:r>
            <a:br>
              <a:rPr lang="pt-BR" sz="1700" dirty="0">
                <a:latin typeface="Roboto" panose="020B0604020202020204" charset="0"/>
                <a:ea typeface="Roboto" panose="020B0604020202020204" charset="0"/>
              </a:rPr>
            </a:br>
            <a:r>
              <a:rPr lang="pt-BR" sz="1700" dirty="0">
                <a:latin typeface="Roboto" panose="020B0604020202020204" charset="0"/>
                <a:ea typeface="Roboto" panose="020B0604020202020204" charset="0"/>
              </a:rPr>
              <a:t>de </a:t>
            </a:r>
            <a:br>
              <a:rPr lang="pt-BR" sz="1700" dirty="0">
                <a:latin typeface="Roboto" panose="020B0604020202020204" charset="0"/>
                <a:ea typeface="Roboto" panose="020B0604020202020204" charset="0"/>
              </a:rPr>
            </a:br>
            <a:r>
              <a:rPr lang="pt-BR" sz="1700" dirty="0">
                <a:latin typeface="Roboto" panose="020B0604020202020204" charset="0"/>
                <a:ea typeface="Roboto" panose="020B0604020202020204" charset="0"/>
              </a:rPr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43914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5445152-D4FA-4C90-97D6-E9113A17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77" y="138455"/>
            <a:ext cx="8525046" cy="45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1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Tipos</a:t>
            </a:r>
            <a:r>
              <a:rPr lang="en-US" sz="4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Métricas</a:t>
            </a:r>
            <a:endParaRPr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562257" y="1551124"/>
            <a:ext cx="4009743" cy="2602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Métricas do Sistema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Quantidades de requisições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Quantidade de erros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Consumo de recursos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APIs mais acessadas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Tempo de acesso a um recurso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Google Shape;373;p16">
            <a:extLst>
              <a:ext uri="{FF2B5EF4-FFF2-40B4-BE49-F238E27FC236}">
                <a16:creationId xmlns:a16="http://schemas.microsoft.com/office/drawing/2014/main" id="{90026FCA-80ED-4D45-AAFC-70D93E80CB76}"/>
              </a:ext>
            </a:extLst>
          </p:cNvPr>
          <p:cNvSpPr txBox="1">
            <a:spLocks/>
          </p:cNvSpPr>
          <p:nvPr/>
        </p:nvSpPr>
        <p:spPr>
          <a:xfrm>
            <a:off x="4385060" y="1551123"/>
            <a:ext cx="4009743" cy="24869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75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◇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￭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￮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Métricas de Negócio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Usuários acessando a aplicação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Boletos emitidos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Compras de um produto</a:t>
            </a:r>
          </a:p>
          <a:p>
            <a:pPr marL="0" indent="0">
              <a:buFont typeface="Muli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765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b="1" dirty="0" err="1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Métrica</a:t>
            </a:r>
            <a:r>
              <a:rPr lang="en-US" sz="4000" b="1" dirty="0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não</a:t>
            </a:r>
            <a:r>
              <a:rPr lang="en-US" sz="4000" b="1" dirty="0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 é LOG !!!</a:t>
            </a:r>
            <a:endParaRPr lang="pt-BR" sz="4000" b="1" dirty="0">
              <a:solidFill>
                <a:schemeClr val="tx1"/>
              </a:solidFill>
              <a:latin typeface="Roboto" panose="02000000000000000000" charset="0"/>
              <a:ea typeface="Roboto" panose="02000000000000000000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562257" y="1551124"/>
            <a:ext cx="4009743" cy="2602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Métricas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Dados </a:t>
            </a: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numéricos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Gráficos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Agregações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Performance</a:t>
            </a:r>
          </a:p>
        </p:txBody>
      </p:sp>
      <p:sp>
        <p:nvSpPr>
          <p:cNvPr id="7" name="Google Shape;373;p16">
            <a:extLst>
              <a:ext uri="{FF2B5EF4-FFF2-40B4-BE49-F238E27FC236}">
                <a16:creationId xmlns:a16="http://schemas.microsoft.com/office/drawing/2014/main" id="{90026FCA-80ED-4D45-AAFC-70D93E80CB76}"/>
              </a:ext>
            </a:extLst>
          </p:cNvPr>
          <p:cNvSpPr txBox="1">
            <a:spLocks/>
          </p:cNvSpPr>
          <p:nvPr/>
        </p:nvSpPr>
        <p:spPr>
          <a:xfrm>
            <a:off x="4385060" y="1551123"/>
            <a:ext cx="4009743" cy="24869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75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◇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￭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￮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Logs</a:t>
            </a:r>
          </a:p>
          <a:p>
            <a:pPr marL="5969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Dados </a:t>
            </a: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textuais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Mensagens</a:t>
            </a: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Erro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Informação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Buscáveis</a:t>
            </a: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pPr marL="0" indent="0">
              <a:buFont typeface="Muli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76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3;p16">
            <a:extLst>
              <a:ext uri="{FF2B5EF4-FFF2-40B4-BE49-F238E27FC236}">
                <a16:creationId xmlns:a16="http://schemas.microsoft.com/office/drawing/2014/main" id="{AEE68377-F2EC-405E-A2B6-3E3E2E2D4B0B}"/>
              </a:ext>
            </a:extLst>
          </p:cNvPr>
          <p:cNvSpPr txBox="1">
            <a:spLocks/>
          </p:cNvSpPr>
          <p:nvPr/>
        </p:nvSpPr>
        <p:spPr>
          <a:xfrm>
            <a:off x="1519980" y="1604736"/>
            <a:ext cx="6104039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Criado pela </a:t>
            </a:r>
            <a:r>
              <a:rPr lang="pt-BR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SoundCloud</a:t>
            </a:r>
            <a:endParaRPr lang="pt-BR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OpenSource</a:t>
            </a:r>
            <a:endParaRPr lang="pt-BR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Dados dimensionais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Múltiplas formas de visualização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Configuração de alertas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Projeto graduado na CNCF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846EE9-B09D-4B60-8635-CBD3FB66C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217" y="61957"/>
            <a:ext cx="4567564" cy="15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4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FCE3FB-8736-4221-A634-E7A5B55EDE42}"/>
              </a:ext>
            </a:extLst>
          </p:cNvPr>
          <p:cNvSpPr txBox="1"/>
          <p:nvPr/>
        </p:nvSpPr>
        <p:spPr>
          <a:xfrm>
            <a:off x="0" y="316080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Prometheus Server</a:t>
            </a:r>
            <a:endParaRPr lang="pt-BR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Google Shape;373;p16">
            <a:extLst>
              <a:ext uri="{FF2B5EF4-FFF2-40B4-BE49-F238E27FC236}">
                <a16:creationId xmlns:a16="http://schemas.microsoft.com/office/drawing/2014/main" id="{89DD6B37-90E7-43C0-A2E5-1E23C4740BBB}"/>
              </a:ext>
            </a:extLst>
          </p:cNvPr>
          <p:cNvSpPr txBox="1">
            <a:spLocks/>
          </p:cNvSpPr>
          <p:nvPr/>
        </p:nvSpPr>
        <p:spPr>
          <a:xfrm>
            <a:off x="1771189" y="1328290"/>
            <a:ext cx="6104039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 Server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Retriveal</a:t>
            </a:r>
            <a:endParaRPr lang="pt-BR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TSDB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pt-BR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33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FCE3FB-8736-4221-A634-E7A5B55EDE42}"/>
              </a:ext>
            </a:extLst>
          </p:cNvPr>
          <p:cNvSpPr txBox="1"/>
          <p:nvPr/>
        </p:nvSpPr>
        <p:spPr>
          <a:xfrm>
            <a:off x="1" y="9501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TSDB</a:t>
            </a:r>
            <a:endParaRPr lang="pt-BR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0462E7-1D37-4E3C-9761-A5F7AF0DB4E7}"/>
              </a:ext>
            </a:extLst>
          </p:cNvPr>
          <p:cNvSpPr txBox="1"/>
          <p:nvPr/>
        </p:nvSpPr>
        <p:spPr>
          <a:xfrm>
            <a:off x="0" y="767964"/>
            <a:ext cx="457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TSDB</a:t>
            </a:r>
            <a:endParaRPr lang="pt-BR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5A541F4-F026-4AE8-A19A-6C08365A5701}"/>
              </a:ext>
            </a:extLst>
          </p:cNvPr>
          <p:cNvSpPr txBox="1"/>
          <p:nvPr/>
        </p:nvSpPr>
        <p:spPr>
          <a:xfrm>
            <a:off x="4572000" y="761707"/>
            <a:ext cx="457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TSDB</a:t>
            </a:r>
            <a:endParaRPr lang="pt-BR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386EF73-356A-4C32-B1C4-594BED178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485" y="1174331"/>
            <a:ext cx="2271030" cy="3443173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CD0C29-6B16-4C83-A5E2-09D30A91FEE6}"/>
              </a:ext>
            </a:extLst>
          </p:cNvPr>
          <p:cNvSpPr/>
          <p:nvPr/>
        </p:nvSpPr>
        <p:spPr>
          <a:xfrm>
            <a:off x="6139542" y="1288430"/>
            <a:ext cx="1436915" cy="542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Prometheus</a:t>
            </a:r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133570F-966D-4071-B12D-E71832BD34B8}"/>
              </a:ext>
            </a:extLst>
          </p:cNvPr>
          <p:cNvSpPr/>
          <p:nvPr/>
        </p:nvSpPr>
        <p:spPr>
          <a:xfrm>
            <a:off x="6139540" y="2559834"/>
            <a:ext cx="1436915" cy="542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Adapter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EA4AF9-D1C7-40AC-BA35-0D7BF47863BD}"/>
              </a:ext>
            </a:extLst>
          </p:cNvPr>
          <p:cNvSpPr/>
          <p:nvPr/>
        </p:nvSpPr>
        <p:spPr>
          <a:xfrm>
            <a:off x="6139540" y="3839182"/>
            <a:ext cx="1436915" cy="542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Storage</a:t>
            </a:r>
            <a:endParaRPr lang="pt-BR" dirty="0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7F16B3C2-CBF5-4A55-A6FC-857232A2A736}"/>
              </a:ext>
            </a:extLst>
          </p:cNvPr>
          <p:cNvSpPr/>
          <p:nvPr/>
        </p:nvSpPr>
        <p:spPr>
          <a:xfrm>
            <a:off x="7074040" y="1919235"/>
            <a:ext cx="90435" cy="54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190B9479-2204-45D8-B971-3C46C38CDE1F}"/>
              </a:ext>
            </a:extLst>
          </p:cNvPr>
          <p:cNvSpPr/>
          <p:nvPr/>
        </p:nvSpPr>
        <p:spPr>
          <a:xfrm>
            <a:off x="7119257" y="3190639"/>
            <a:ext cx="90435" cy="54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63E626E0-7A20-4602-BF4B-D1BCEAF029D8}"/>
              </a:ext>
            </a:extLst>
          </p:cNvPr>
          <p:cNvSpPr/>
          <p:nvPr/>
        </p:nvSpPr>
        <p:spPr>
          <a:xfrm rot="10800000">
            <a:off x="6558224" y="1914498"/>
            <a:ext cx="90435" cy="54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0132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3489A3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1752</TotalTime>
  <Words>201</Words>
  <Application>Microsoft Office PowerPoint</Application>
  <PresentationFormat>Apresentação na tela (16:9)</PresentationFormat>
  <Paragraphs>77</Paragraphs>
  <Slides>29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Roboto</vt:lpstr>
      <vt:lpstr>Calibri Light</vt:lpstr>
      <vt:lpstr>Calibri</vt:lpstr>
      <vt:lpstr>Muli</vt:lpstr>
      <vt:lpstr>Retrospectiva</vt:lpstr>
      <vt:lpstr>Monitoramento com Prometheus</vt:lpstr>
      <vt:lpstr>Apresentação do PowerPoint</vt:lpstr>
      <vt:lpstr>Apresentação do PowerPoint</vt:lpstr>
      <vt:lpstr>Apresentação do PowerPoint</vt:lpstr>
      <vt:lpstr>Tipos de Métricas</vt:lpstr>
      <vt:lpstr>Métrica não é LOG !!!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Fabricio Veronez</dc:creator>
  <cp:lastModifiedBy>Fabricio</cp:lastModifiedBy>
  <cp:revision>138</cp:revision>
  <dcterms:modified xsi:type="dcterms:W3CDTF">2020-10-17T12:36:50Z</dcterms:modified>
</cp:coreProperties>
</file>