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3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8" r:id="rId3"/>
    <p:sldId id="338" r:id="rId4"/>
    <p:sldId id="309" r:id="rId5"/>
    <p:sldId id="337" r:id="rId6"/>
    <p:sldId id="313" r:id="rId7"/>
    <p:sldId id="327" r:id="rId8"/>
    <p:sldId id="342" r:id="rId9"/>
    <p:sldId id="318" r:id="rId10"/>
    <p:sldId id="329" r:id="rId11"/>
    <p:sldId id="330" r:id="rId12"/>
    <p:sldId id="343" r:id="rId13"/>
    <p:sldId id="341" r:id="rId14"/>
    <p:sldId id="325" r:id="rId15"/>
    <p:sldId id="326" r:id="rId16"/>
    <p:sldId id="324" r:id="rId17"/>
    <p:sldId id="328" r:id="rId18"/>
    <p:sldId id="323" r:id="rId19"/>
    <p:sldId id="322" r:id="rId20"/>
    <p:sldId id="344" r:id="rId21"/>
    <p:sldId id="332" r:id="rId22"/>
    <p:sldId id="333" r:id="rId23"/>
    <p:sldId id="321" r:id="rId24"/>
    <p:sldId id="334" r:id="rId25"/>
    <p:sldId id="320" r:id="rId26"/>
    <p:sldId id="346" r:id="rId27"/>
    <p:sldId id="345" r:id="rId28"/>
    <p:sldId id="331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Muli" panose="020B0604020202020204" charset="0"/>
      <p:regular r:id="rId37"/>
      <p:bold r:id="rId38"/>
      <p:italic r:id="rId39"/>
      <p:boldItalic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Veronez" userId="8d2c06362c18afc1" providerId="LiveId" clId="{5DCE5BB5-C647-45DC-857A-94D4AFE0E7F4}"/>
    <pc:docChg chg="custSel addSld delSld modSld sldOrd">
      <pc:chgData name="Fabricio Veronez" userId="8d2c06362c18afc1" providerId="LiveId" clId="{5DCE5BB5-C647-45DC-857A-94D4AFE0E7F4}" dt="2019-11-22T20:23:27.139" v="5" actId="27636"/>
      <pc:docMkLst>
        <pc:docMk/>
      </pc:docMkLst>
      <pc:sldChg chg="delSp modSp add ord setBg delDesignElem">
        <pc:chgData name="Fabricio Veronez" userId="8d2c06362c18afc1" providerId="LiveId" clId="{5DCE5BB5-C647-45DC-857A-94D4AFE0E7F4}" dt="2019-11-22T20:23:27.139" v="5" actId="27636"/>
        <pc:sldMkLst>
          <pc:docMk/>
          <pc:sldMk cId="0" sldId="256"/>
        </pc:sldMkLst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86" creationId="{C4AAA502-5435-489E-9538-3A40E6C71461}"/>
          </ac:spMkLst>
        </pc:spChg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90" creationId="{DE42378B-2E28-4810-8421-7A473A40E376}"/>
          </ac:spMkLst>
        </pc:spChg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92" creationId="{0D91DD17-237F-4811-BC0E-128EB1BD7CFE}"/>
          </ac:spMkLst>
        </pc:spChg>
        <pc:spChg chg="mod">
          <ac:chgData name="Fabricio Veronez" userId="8d2c06362c18afc1" providerId="LiveId" clId="{5DCE5BB5-C647-45DC-857A-94D4AFE0E7F4}" dt="2019-11-22T20:23:27.139" v="5" actId="27636"/>
          <ac:spMkLst>
            <pc:docMk/>
            <pc:sldMk cId="0" sldId="256"/>
            <ac:spMk id="337" creationId="{00000000-0000-0000-0000-000000000000}"/>
          </ac:spMkLst>
        </pc:spChg>
        <pc:cxnChg chg="del">
          <ac:chgData name="Fabricio Veronez" userId="8d2c06362c18afc1" providerId="LiveId" clId="{5DCE5BB5-C647-45DC-857A-94D4AFE0E7F4}" dt="2019-11-22T19:25:31.833" v="2"/>
          <ac:cxnSpMkLst>
            <pc:docMk/>
            <pc:sldMk cId="0" sldId="256"/>
            <ac:cxnSpMk id="88" creationId="{C9AC0290-4702-4519-B0F4-C2A46880997B}"/>
          </ac:cxnSpMkLst>
        </pc:cxnChg>
      </pc:sldChg>
      <pc:sldChg chg="del">
        <pc:chgData name="Fabricio Veronez" userId="8d2c06362c18afc1" providerId="LiveId" clId="{5DCE5BB5-C647-45DC-857A-94D4AFE0E7F4}" dt="2019-11-22T16:52:33.763" v="0" actId="47"/>
        <pc:sldMkLst>
          <pc:docMk/>
          <pc:sldMk cId="3465312930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178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24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19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159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65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80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698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959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812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2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135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871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42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756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12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467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370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0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7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3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35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08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43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960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2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Monitoramento com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Prometheus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BD068C-A504-449C-82DF-58DB846F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64" y="1878106"/>
            <a:ext cx="1481417" cy="14814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7014C1-FEF8-40EF-B2C9-452CE2CD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32" y="1912844"/>
            <a:ext cx="1424350" cy="14119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905E5D-35C0-46CA-A27A-B82B04576DBF}"/>
              </a:ext>
            </a:extLst>
          </p:cNvPr>
          <p:cNvSpPr txBox="1"/>
          <p:nvPr/>
        </p:nvSpPr>
        <p:spPr>
          <a:xfrm>
            <a:off x="2881473" y="645459"/>
            <a:ext cx="3381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Coleta dos dados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BFDA0D3-1A57-4E17-8B8B-215BC6D9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343" y="2257424"/>
            <a:ext cx="722780" cy="722780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3CF5F5D-337E-418B-9E33-1AFDA75E1833}"/>
              </a:ext>
            </a:extLst>
          </p:cNvPr>
          <p:cNvSpPr/>
          <p:nvPr/>
        </p:nvSpPr>
        <p:spPr>
          <a:xfrm rot="10800000">
            <a:off x="3897846" y="2660275"/>
            <a:ext cx="1580029" cy="12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5FD55F-B714-42CA-8BF8-C7B0AF13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11" y="205907"/>
            <a:ext cx="5943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5FD55F-B714-42CA-8BF8-C7B0AF13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21017" y="482600"/>
            <a:ext cx="8101964" cy="37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3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73;p16">
            <a:extLst>
              <a:ext uri="{FF2B5EF4-FFF2-40B4-BE49-F238E27FC236}">
                <a16:creationId xmlns:a16="http://schemas.microsoft.com/office/drawing/2014/main" id="{A2DE07E6-3433-4CF8-B4E9-E1990E35B367}"/>
              </a:ext>
            </a:extLst>
          </p:cNvPr>
          <p:cNvSpPr txBox="1">
            <a:spLocks/>
          </p:cNvSpPr>
          <p:nvPr/>
        </p:nvSpPr>
        <p:spPr>
          <a:xfrm>
            <a:off x="1491473" y="1173649"/>
            <a:ext cx="2677116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9pPr>
          </a:lstStyle>
          <a:p>
            <a:pPr marL="139700" indent="0">
              <a:buNone/>
            </a:pPr>
            <a:r>
              <a:rPr lang="en-US" b="1" dirty="0" err="1"/>
              <a:t>Oficiais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</p:txBody>
      </p:sp>
      <p:sp>
        <p:nvSpPr>
          <p:cNvPr id="39" name="Google Shape;373;p16">
            <a:extLst>
              <a:ext uri="{FF2B5EF4-FFF2-40B4-BE49-F238E27FC236}">
                <a16:creationId xmlns:a16="http://schemas.microsoft.com/office/drawing/2014/main" id="{A252336E-9731-40FD-A76D-E70718857516}"/>
              </a:ext>
            </a:extLst>
          </p:cNvPr>
          <p:cNvSpPr txBox="1">
            <a:spLocks/>
          </p:cNvSpPr>
          <p:nvPr/>
        </p:nvSpPr>
        <p:spPr>
          <a:xfrm>
            <a:off x="5022478" y="1173648"/>
            <a:ext cx="2677116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9pPr>
          </a:lstStyle>
          <a:p>
            <a:pPr marL="139700" indent="0">
              <a:buNone/>
            </a:pP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Oficiais</a:t>
            </a:r>
            <a:endParaRPr lang="en-US" dirty="0"/>
          </a:p>
          <a:p>
            <a:r>
              <a:rPr lang="en-US" dirty="0"/>
              <a:t>Bash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.NET / C#</a:t>
            </a:r>
          </a:p>
          <a:p>
            <a:r>
              <a:rPr lang="en-US" dirty="0"/>
              <a:t>Node.js</a:t>
            </a:r>
          </a:p>
          <a:p>
            <a:pPr marL="13970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897775" y="336177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Linguagens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Suportadas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3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339601AF-A1AA-46D4-8EF8-EA840DAD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8" y="1802252"/>
            <a:ext cx="1824318" cy="611147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895A9DA5-0AE5-46F9-A0A5-27BA1C035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594" y="724519"/>
            <a:ext cx="1157288" cy="9906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F193FF72-180A-48BF-8E08-6D6546291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013" y="3134210"/>
            <a:ext cx="1607764" cy="816642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F9ADA708-771B-4543-A6AC-071DB4CEE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13" y="2500533"/>
            <a:ext cx="1081088" cy="719415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458D7BD-9A49-4DA7-BB05-BB4C043A6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702" y="2926634"/>
            <a:ext cx="1081089" cy="10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A71C5F6-AB32-4007-93A4-45C91B8B2CCC}"/>
              </a:ext>
            </a:extLst>
          </p:cNvPr>
          <p:cNvSpPr txBox="1"/>
          <p:nvPr/>
        </p:nvSpPr>
        <p:spPr>
          <a:xfrm>
            <a:off x="2249743" y="261243"/>
            <a:ext cx="421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" panose="02000000000000000000" charset="0"/>
                <a:ea typeface="Roboto" panose="02000000000000000000" charset="0"/>
              </a:rPr>
              <a:t>Exporter</a:t>
            </a:r>
            <a:endParaRPr lang="pt-BR" sz="2800" b="1" dirty="0">
              <a:latin typeface="Roboto" panose="02000000000000000000" charset="0"/>
              <a:ea typeface="Roboto" panose="02000000000000000000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A5765B-F0E1-4188-9892-CD05B7557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64" y="3741177"/>
            <a:ext cx="2186082" cy="6553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A6346AE-7F82-4990-8754-1BDA3C31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604" y="3741177"/>
            <a:ext cx="835933" cy="67814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0E0D0CF-7BF9-4072-BF5F-ED06D9474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618" y="2116694"/>
            <a:ext cx="918110" cy="91011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CF53064-2578-49EF-8864-AFDBC62FC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505" y="622770"/>
            <a:ext cx="835933" cy="115675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7143893-52B6-41C4-9838-12AB74AC1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079" y="2130575"/>
            <a:ext cx="780290" cy="7802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EA4A336-F96F-41CE-A9A0-0183C95F3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165" y="776841"/>
            <a:ext cx="1010204" cy="523422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F1D960-9216-47B2-88F9-2E9CCBCC4E5D}"/>
              </a:ext>
            </a:extLst>
          </p:cNvPr>
          <p:cNvSpPr/>
          <p:nvPr/>
        </p:nvSpPr>
        <p:spPr>
          <a:xfrm>
            <a:off x="2663364" y="1201145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3B04C95-7BCD-46DD-8BFC-97EDC86FD550}"/>
              </a:ext>
            </a:extLst>
          </p:cNvPr>
          <p:cNvSpPr/>
          <p:nvPr/>
        </p:nvSpPr>
        <p:spPr>
          <a:xfrm>
            <a:off x="2450674" y="2399163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0300C59-0C2C-4887-9692-34090F9FB9A8}"/>
              </a:ext>
            </a:extLst>
          </p:cNvPr>
          <p:cNvSpPr/>
          <p:nvPr/>
        </p:nvSpPr>
        <p:spPr>
          <a:xfrm>
            <a:off x="3404272" y="4013865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5EA96EF-9111-46CC-9DF3-3B0783BE072D}"/>
              </a:ext>
            </a:extLst>
          </p:cNvPr>
          <p:cNvSpPr/>
          <p:nvPr/>
        </p:nvSpPr>
        <p:spPr>
          <a:xfrm>
            <a:off x="6462211" y="2894716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33DA700-736A-4666-92EB-E0A27884E806}"/>
              </a:ext>
            </a:extLst>
          </p:cNvPr>
          <p:cNvSpPr/>
          <p:nvPr/>
        </p:nvSpPr>
        <p:spPr>
          <a:xfrm>
            <a:off x="5859829" y="1616852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620FC116-5205-40A9-8055-3E44C21B5EEA}"/>
              </a:ext>
            </a:extLst>
          </p:cNvPr>
          <p:cNvSpPr/>
          <p:nvPr/>
        </p:nvSpPr>
        <p:spPr>
          <a:xfrm>
            <a:off x="7139587" y="3347750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358AC78C-EDE1-4B4C-9061-51F590404BAD}"/>
              </a:ext>
            </a:extLst>
          </p:cNvPr>
          <p:cNvSpPr/>
          <p:nvPr/>
        </p:nvSpPr>
        <p:spPr>
          <a:xfrm rot="14500388">
            <a:off x="7316971" y="1324778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2B91D6E0-2C88-4286-B2DF-2ADD35725DE7}"/>
              </a:ext>
            </a:extLst>
          </p:cNvPr>
          <p:cNvSpPr/>
          <p:nvPr/>
        </p:nvSpPr>
        <p:spPr>
          <a:xfrm rot="5400000">
            <a:off x="2945808" y="3964913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8EF016BF-2463-4962-A529-D91122C62DCC}"/>
              </a:ext>
            </a:extLst>
          </p:cNvPr>
          <p:cNvSpPr/>
          <p:nvPr/>
        </p:nvSpPr>
        <p:spPr>
          <a:xfrm rot="5400000">
            <a:off x="2146141" y="2327351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3CD9F3D4-46EB-40EA-81C4-3F6FB35C89E7}"/>
              </a:ext>
            </a:extLst>
          </p:cNvPr>
          <p:cNvSpPr/>
          <p:nvPr/>
        </p:nvSpPr>
        <p:spPr>
          <a:xfrm rot="6727107">
            <a:off x="2231707" y="1061347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F83136C9-780C-45CB-BE1B-CF9850B6707E}"/>
              </a:ext>
            </a:extLst>
          </p:cNvPr>
          <p:cNvSpPr/>
          <p:nvPr/>
        </p:nvSpPr>
        <p:spPr>
          <a:xfrm rot="8297240">
            <a:off x="3964159" y="1515088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FCC10211-D536-4885-BB20-F9E63FD396DB}"/>
              </a:ext>
            </a:extLst>
          </p:cNvPr>
          <p:cNvSpPr/>
          <p:nvPr/>
        </p:nvSpPr>
        <p:spPr>
          <a:xfrm rot="1493980">
            <a:off x="4136184" y="3180810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DBB45AEF-B2BA-498F-BB89-94AB90827DCD}"/>
              </a:ext>
            </a:extLst>
          </p:cNvPr>
          <p:cNvSpPr/>
          <p:nvPr/>
        </p:nvSpPr>
        <p:spPr>
          <a:xfrm rot="5400000">
            <a:off x="3752817" y="2358738"/>
            <a:ext cx="53193" cy="433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C44BF917-5BFD-4B88-8F69-4CA6428B4D02}"/>
              </a:ext>
            </a:extLst>
          </p:cNvPr>
          <p:cNvSpPr/>
          <p:nvPr/>
        </p:nvSpPr>
        <p:spPr>
          <a:xfrm rot="14424165">
            <a:off x="5389593" y="1777170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Baixo 36">
            <a:extLst>
              <a:ext uri="{FF2B5EF4-FFF2-40B4-BE49-F238E27FC236}">
                <a16:creationId xmlns:a16="http://schemas.microsoft.com/office/drawing/2014/main" id="{BB47B9AE-D296-4E85-94C8-6780BB64A678}"/>
              </a:ext>
            </a:extLst>
          </p:cNvPr>
          <p:cNvSpPr/>
          <p:nvPr/>
        </p:nvSpPr>
        <p:spPr>
          <a:xfrm rot="17079040" flipH="1">
            <a:off x="5709764" y="2250075"/>
            <a:ext cx="45719" cy="1204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897775" y="336177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Processos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curta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duração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?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9ECB44-AFDD-49DB-A198-E5AD11E8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2019160"/>
            <a:ext cx="1105180" cy="110518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63366DA-1951-4A1C-A3A9-4959F225CD2B}"/>
              </a:ext>
            </a:extLst>
          </p:cNvPr>
          <p:cNvSpPr/>
          <p:nvPr/>
        </p:nvSpPr>
        <p:spPr>
          <a:xfrm>
            <a:off x="3418862" y="2279362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 Gateway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322931E-0E57-4423-A61D-691C6F1C8A68}"/>
              </a:ext>
            </a:extLst>
          </p:cNvPr>
          <p:cNvSpPr/>
          <p:nvPr/>
        </p:nvSpPr>
        <p:spPr>
          <a:xfrm>
            <a:off x="2202350" y="2499472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3839B90-BA78-41CD-AF70-FDA5E8D3BB8C}"/>
              </a:ext>
            </a:extLst>
          </p:cNvPr>
          <p:cNvSpPr/>
          <p:nvPr/>
        </p:nvSpPr>
        <p:spPr>
          <a:xfrm rot="10800000">
            <a:off x="5602215" y="2499471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12305E-F119-4032-A8A9-CFB60A67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222" y="2080205"/>
            <a:ext cx="1029889" cy="10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1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079739" y="284018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</a:t>
            </a: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Aplicações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079739" y="3384402"/>
            <a:ext cx="6156750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YouTube – </a:t>
            </a:r>
            <a:r>
              <a:rPr lang="pt-BR" dirty="0">
                <a:latin typeface="Roboto" panose="020B0604020202020204" charset="0"/>
                <a:ea typeface="Roboto" panose="020B0604020202020204" charset="0"/>
              </a:rPr>
              <a:t>http://youtube.com/c/fabricioveronez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Facebook - </a:t>
            </a:r>
            <a:r>
              <a:rPr lang="pt-BR" dirty="0">
                <a:latin typeface="Roboto" panose="020B0604020202020204" charset="0"/>
                <a:ea typeface="Roboto" panose="020B0604020202020204" charset="0"/>
              </a:rPr>
              <a:t>http://www.facebook.com/fabricioveronezdev/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- http://www.linkedin.com/in/fabricioveronez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68" y="729637"/>
            <a:ext cx="3482360" cy="1957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08BBE-F72F-4FB7-9D54-B7768EDB9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468" y="2056345"/>
            <a:ext cx="2533358" cy="6311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6EFF9A-658F-4A70-9383-7EF936F56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2015"/>
            <a:ext cx="3010122" cy="1599734"/>
          </a:xfrm>
          <a:prstGeom prst="rect">
            <a:avLst/>
          </a:prstGeom>
        </p:spPr>
      </p:pic>
      <p:pic>
        <p:nvPicPr>
          <p:cNvPr id="3" name="Imagem 2" descr="Uma imagem contendo placa&#10;&#10;Descrição gerada automaticamente">
            <a:extLst>
              <a:ext uri="{FF2B5EF4-FFF2-40B4-BE49-F238E27FC236}">
                <a16:creationId xmlns:a16="http://schemas.microsoft.com/office/drawing/2014/main" id="{03E18957-9367-4F39-BBBA-5E45A8BE8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279" y="2629629"/>
            <a:ext cx="2512547" cy="812652"/>
          </a:xfrm>
          <a:prstGeom prst="rect">
            <a:avLst/>
          </a:prstGeom>
        </p:spPr>
      </p:pic>
      <p:pic>
        <p:nvPicPr>
          <p:cNvPr id="5" name="Imagem 4" descr="Homem posando para foto&#10;&#10;Descrição gerada automaticamente">
            <a:extLst>
              <a:ext uri="{FF2B5EF4-FFF2-40B4-BE49-F238E27FC236}">
                <a16:creationId xmlns:a16="http://schemas.microsoft.com/office/drawing/2014/main" id="{7727F71E-2619-48BE-8AA8-6A817D0AA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40" y="389522"/>
            <a:ext cx="2062276" cy="20622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2386946" y="191708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Visualizando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Dados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E3FBC4-C913-4C2A-9264-4167DC82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2" y="885293"/>
            <a:ext cx="7752229" cy="37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5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2597DC-5A26-40A5-8657-92A9BE06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137832"/>
            <a:ext cx="8068235" cy="45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6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02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88497B4-199C-462B-B5D0-529343D0266D}"/>
              </a:ext>
            </a:extLst>
          </p:cNvPr>
          <p:cNvSpPr txBox="1"/>
          <p:nvPr/>
        </p:nvSpPr>
        <p:spPr>
          <a:xfrm>
            <a:off x="3510651" y="236170"/>
            <a:ext cx="212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Roboto" panose="02000000000000000000" pitchFamily="2" charset="0"/>
                <a:ea typeface="Roboto" panose="02000000000000000000" pitchFamily="2" charset="0"/>
              </a:rPr>
              <a:t>Alertas</a:t>
            </a:r>
            <a:endParaRPr lang="pt-BR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3EB922E-283F-4C24-AE04-E05CF94BEC55}"/>
              </a:ext>
            </a:extLst>
          </p:cNvPr>
          <p:cNvSpPr/>
          <p:nvPr/>
        </p:nvSpPr>
        <p:spPr>
          <a:xfrm>
            <a:off x="3648502" y="2279362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Alert Manager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1C84F87-D9D6-4065-872C-BA4F72ECDB4F}"/>
              </a:ext>
            </a:extLst>
          </p:cNvPr>
          <p:cNvSpPr/>
          <p:nvPr/>
        </p:nvSpPr>
        <p:spPr>
          <a:xfrm rot="10800000">
            <a:off x="5717272" y="2499472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417308-BA1A-4EB1-B0C7-9C0E8356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43" y="2061292"/>
            <a:ext cx="1029889" cy="1020916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9FEE7C-F541-44B6-B5A7-44315BD17447}"/>
              </a:ext>
            </a:extLst>
          </p:cNvPr>
          <p:cNvSpPr/>
          <p:nvPr/>
        </p:nvSpPr>
        <p:spPr>
          <a:xfrm>
            <a:off x="506640" y="1335693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Slack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DDFBD8-A8EC-4F0F-8382-69CDB91256F0}"/>
              </a:ext>
            </a:extLst>
          </p:cNvPr>
          <p:cNvSpPr/>
          <p:nvPr/>
        </p:nvSpPr>
        <p:spPr>
          <a:xfrm>
            <a:off x="506638" y="3234256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E-Mail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5077F24-CACC-4B72-BB4C-F79A908E45EC}"/>
              </a:ext>
            </a:extLst>
          </p:cNvPr>
          <p:cNvSpPr/>
          <p:nvPr/>
        </p:nvSpPr>
        <p:spPr>
          <a:xfrm>
            <a:off x="506639" y="2279361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Telegram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DE0192E-DD4E-48C3-BF0E-B8A2A51C0D0C}"/>
              </a:ext>
            </a:extLst>
          </p:cNvPr>
          <p:cNvSpPr/>
          <p:nvPr/>
        </p:nvSpPr>
        <p:spPr>
          <a:xfrm rot="12864019">
            <a:off x="2461277" y="1927636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0E25D0B-F6F6-46D0-93FD-D4AA1AC58F7D}"/>
              </a:ext>
            </a:extLst>
          </p:cNvPr>
          <p:cNvSpPr/>
          <p:nvPr/>
        </p:nvSpPr>
        <p:spPr>
          <a:xfrm rot="10800000">
            <a:off x="2464620" y="2499470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D4A1CEE-8052-4F28-8703-03212A126F43}"/>
              </a:ext>
            </a:extLst>
          </p:cNvPr>
          <p:cNvSpPr/>
          <p:nvPr/>
        </p:nvSpPr>
        <p:spPr>
          <a:xfrm rot="9299164">
            <a:off x="2469844" y="3009931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9533"/>
            <a:ext cx="6953915" cy="41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8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389" y="497538"/>
            <a:ext cx="8839222" cy="41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07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EB3E6E-6B22-4C2D-BDBA-9C313ED0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34" y="102478"/>
            <a:ext cx="3480131" cy="45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7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445152-D4FA-4C90-97D6-E9113A17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7" y="138455"/>
            <a:ext cx="8525046" cy="45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 do Sistema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Quantidades de requisições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Quantidade de erros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Consumo de recursos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APIs mais acessadas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 de acesso a um recurso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 de Negócio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Usuários acessando a aplicação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Boletos emitidos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Compras de um produto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65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b="1" dirty="0" err="1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Métrica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não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 é LOG !!!</a:t>
            </a:r>
            <a:endParaRPr lang="pt-BR" sz="4000" b="1" dirty="0">
              <a:solidFill>
                <a:schemeClr val="tx1"/>
              </a:solidFill>
              <a:latin typeface="Roboto" panose="02000000000000000000" charset="0"/>
              <a:ea typeface="Roboto" panose="02000000000000000000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Métricas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Dados 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numéricos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Gráficos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Agregações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Performance</a:t>
            </a: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Logs</a:t>
            </a: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Dados 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textuais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Mensagens</a:t>
            </a: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Erro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Informação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Buscáveis</a:t>
            </a: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76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AEE68377-F2EC-405E-A2B6-3E3E2E2D4B0B}"/>
              </a:ext>
            </a:extLst>
          </p:cNvPr>
          <p:cNvSpPr txBox="1">
            <a:spLocks/>
          </p:cNvSpPr>
          <p:nvPr/>
        </p:nvSpPr>
        <p:spPr>
          <a:xfrm>
            <a:off x="1519980" y="1604736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 pela </a:t>
            </a:r>
            <a:r>
              <a:rPr lang="pt-BR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SoundCloud</a:t>
            </a: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OpenSource</a:t>
            </a: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Dados dimensionais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Múltiplas formas de visualização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Configuração de alertas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Projeto graduado na CNCF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846EE9-B09D-4B60-8635-CBD3FB66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17" y="61957"/>
            <a:ext cx="4567564" cy="1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0" y="316080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Prometheus Server</a:t>
            </a:r>
            <a:endParaRPr lang="pt-BR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89DD6B37-90E7-43C0-A2E5-1E23C4740BBB}"/>
              </a:ext>
            </a:extLst>
          </p:cNvPr>
          <p:cNvSpPr txBox="1">
            <a:spLocks/>
          </p:cNvSpPr>
          <p:nvPr/>
        </p:nvSpPr>
        <p:spPr>
          <a:xfrm>
            <a:off x="1771189" y="1328290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 Server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Retriveal</a:t>
            </a: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TSDB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3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" y="9501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TSDB</a:t>
            </a:r>
            <a:endParaRPr lang="pt-BR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0462E7-1D37-4E3C-9761-A5F7AF0DB4E7}"/>
              </a:ext>
            </a:extLst>
          </p:cNvPr>
          <p:cNvSpPr txBox="1"/>
          <p:nvPr/>
        </p:nvSpPr>
        <p:spPr>
          <a:xfrm>
            <a:off x="0" y="767964"/>
            <a:ext cx="457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TSDB</a:t>
            </a:r>
            <a:endParaRPr lang="pt-BR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A541F4-F026-4AE8-A19A-6C08365A5701}"/>
              </a:ext>
            </a:extLst>
          </p:cNvPr>
          <p:cNvSpPr txBox="1"/>
          <p:nvPr/>
        </p:nvSpPr>
        <p:spPr>
          <a:xfrm>
            <a:off x="4572000" y="761707"/>
            <a:ext cx="457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TSDB</a:t>
            </a:r>
            <a:endParaRPr lang="pt-BR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386EF73-356A-4C32-B1C4-594BED178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85" y="1174331"/>
            <a:ext cx="2271030" cy="3443173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CD0C29-6B16-4C83-A5E2-09D30A91FEE6}"/>
              </a:ext>
            </a:extLst>
          </p:cNvPr>
          <p:cNvSpPr/>
          <p:nvPr/>
        </p:nvSpPr>
        <p:spPr>
          <a:xfrm>
            <a:off x="6139542" y="1288430"/>
            <a:ext cx="1436915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Prometheus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133570F-966D-4071-B12D-E71832BD34B8}"/>
              </a:ext>
            </a:extLst>
          </p:cNvPr>
          <p:cNvSpPr/>
          <p:nvPr/>
        </p:nvSpPr>
        <p:spPr>
          <a:xfrm>
            <a:off x="6139540" y="2559834"/>
            <a:ext cx="1436915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Adapter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EA4AF9-D1C7-40AC-BA35-0D7BF47863BD}"/>
              </a:ext>
            </a:extLst>
          </p:cNvPr>
          <p:cNvSpPr/>
          <p:nvPr/>
        </p:nvSpPr>
        <p:spPr>
          <a:xfrm>
            <a:off x="6139540" y="3839182"/>
            <a:ext cx="1436915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Storage</a:t>
            </a:r>
            <a:endParaRPr lang="pt-BR" dirty="0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7F16B3C2-CBF5-4A55-A6FC-857232A2A736}"/>
              </a:ext>
            </a:extLst>
          </p:cNvPr>
          <p:cNvSpPr/>
          <p:nvPr/>
        </p:nvSpPr>
        <p:spPr>
          <a:xfrm>
            <a:off x="7074040" y="1919235"/>
            <a:ext cx="90435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190B9479-2204-45D8-B971-3C46C38CDE1F}"/>
              </a:ext>
            </a:extLst>
          </p:cNvPr>
          <p:cNvSpPr/>
          <p:nvPr/>
        </p:nvSpPr>
        <p:spPr>
          <a:xfrm>
            <a:off x="7119257" y="3190639"/>
            <a:ext cx="90435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63E626E0-7A20-4602-BF4B-D1BCEAF029D8}"/>
              </a:ext>
            </a:extLst>
          </p:cNvPr>
          <p:cNvSpPr/>
          <p:nvPr/>
        </p:nvSpPr>
        <p:spPr>
          <a:xfrm rot="10800000">
            <a:off x="6558224" y="1914498"/>
            <a:ext cx="90435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01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1" y="431150"/>
            <a:ext cx="6953917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91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1707</TotalTime>
  <Words>185</Words>
  <Application>Microsoft Office PowerPoint</Application>
  <PresentationFormat>Apresentação na tela (16:9)</PresentationFormat>
  <Paragraphs>73</Paragraphs>
  <Slides>28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Calibri</vt:lpstr>
      <vt:lpstr>Roboto</vt:lpstr>
      <vt:lpstr>Calibri Light</vt:lpstr>
      <vt:lpstr>Arial</vt:lpstr>
      <vt:lpstr>Muli</vt:lpstr>
      <vt:lpstr>Retrospectiva</vt:lpstr>
      <vt:lpstr>Monitoramento com Prometheus</vt:lpstr>
      <vt:lpstr>Apresentação do PowerPoint</vt:lpstr>
      <vt:lpstr>Apresentação do PowerPoint</vt:lpstr>
      <vt:lpstr>Tipos de Métricas</vt:lpstr>
      <vt:lpstr>Métrica não é LOG !!!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 Soares Veronez</cp:lastModifiedBy>
  <cp:revision>130</cp:revision>
  <dcterms:modified xsi:type="dcterms:W3CDTF">2020-02-10T19:12:34Z</dcterms:modified>
</cp:coreProperties>
</file>