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6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338" r:id="rId4"/>
    <p:sldId id="309" r:id="rId5"/>
    <p:sldId id="337" r:id="rId6"/>
    <p:sldId id="313" r:id="rId7"/>
    <p:sldId id="318" r:id="rId8"/>
    <p:sldId id="324" r:id="rId9"/>
    <p:sldId id="323" r:id="rId10"/>
    <p:sldId id="322" r:id="rId11"/>
    <p:sldId id="321" r:id="rId12"/>
    <p:sldId id="320" r:id="rId13"/>
    <p:sldId id="329" r:id="rId14"/>
    <p:sldId id="330" r:id="rId15"/>
    <p:sldId id="327" r:id="rId16"/>
    <p:sldId id="325" r:id="rId17"/>
    <p:sldId id="326" r:id="rId18"/>
    <p:sldId id="328" r:id="rId19"/>
    <p:sldId id="332" r:id="rId20"/>
    <p:sldId id="333" r:id="rId21"/>
    <p:sldId id="334" r:id="rId22"/>
    <p:sldId id="331" r:id="rId23"/>
    <p:sldId id="335" r:id="rId24"/>
    <p:sldId id="340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uli" panose="020B0604020202020204" charset="0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7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5DCE5BB5-C647-45DC-857A-94D4AFE0E7F4}"/>
    <pc:docChg chg="custSel addSld delSld modSld sldOrd">
      <pc:chgData name="Fabricio Veronez" userId="8d2c06362c18afc1" providerId="LiveId" clId="{5DCE5BB5-C647-45DC-857A-94D4AFE0E7F4}" dt="2019-11-22T20:23:27.139" v="5" actId="27636"/>
      <pc:docMkLst>
        <pc:docMk/>
      </pc:docMkLst>
      <pc:sldChg chg="delSp modSp add ord setBg delDesignElem">
        <pc:chgData name="Fabricio Veronez" userId="8d2c06362c18afc1" providerId="LiveId" clId="{5DCE5BB5-C647-45DC-857A-94D4AFE0E7F4}" dt="2019-11-22T20:23:27.139" v="5" actId="27636"/>
        <pc:sldMkLst>
          <pc:docMk/>
          <pc:sldMk cId="0" sldId="256"/>
        </pc:sldMkLst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86" creationId="{C4AAA502-5435-489E-9538-3A40E6C71461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0" creationId="{DE42378B-2E28-4810-8421-7A473A40E376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2" creationId="{0D91DD17-237F-4811-BC0E-128EB1BD7CFE}"/>
          </ac:spMkLst>
        </pc:spChg>
        <pc:spChg chg="mod">
          <ac:chgData name="Fabricio Veronez" userId="8d2c06362c18afc1" providerId="LiveId" clId="{5DCE5BB5-C647-45DC-857A-94D4AFE0E7F4}" dt="2019-11-22T20:23:27.139" v="5" actId="27636"/>
          <ac:spMkLst>
            <pc:docMk/>
            <pc:sldMk cId="0" sldId="256"/>
            <ac:spMk id="337" creationId="{00000000-0000-0000-0000-000000000000}"/>
          </ac:spMkLst>
        </pc:spChg>
        <pc:cxnChg chg="del">
          <ac:chgData name="Fabricio Veronez" userId="8d2c06362c18afc1" providerId="LiveId" clId="{5DCE5BB5-C647-45DC-857A-94D4AFE0E7F4}" dt="2019-11-22T19:25:31.833" v="2"/>
          <ac:cxnSpMkLst>
            <pc:docMk/>
            <pc:sldMk cId="0" sldId="256"/>
            <ac:cxnSpMk id="88" creationId="{C9AC0290-4702-4519-B0F4-C2A46880997B}"/>
          </ac:cxnSpMkLst>
        </pc:cxnChg>
      </pc:sldChg>
      <pc:sldChg chg="del">
        <pc:chgData name="Fabricio Veronez" userId="8d2c06362c18afc1" providerId="LiveId" clId="{5DCE5BB5-C647-45DC-857A-94D4AFE0E7F4}" dt="2019-11-22T16:52:33.763" v="0" actId="47"/>
        <pc:sldMkLst>
          <pc:docMk/>
          <pc:sldMk cId="3465312930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25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5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12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78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41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43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65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80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59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7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42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07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4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5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0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2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9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fabricioveronez@gmail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Monitoramento com </a:t>
            </a:r>
            <a:r>
              <a:rPr lang="pt-BR" sz="3800">
                <a:latin typeface="Roboto" panose="02000000000000000000" pitchFamily="2" charset="0"/>
                <a:ea typeface="Roboto" panose="02000000000000000000" pitchFamily="2" charset="0"/>
              </a:rPr>
              <a:t>Prometheus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BD068C-A504-449C-82DF-58DB846F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64" y="1878106"/>
            <a:ext cx="1481417" cy="14814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7014C1-FEF8-40EF-B2C9-452CE2CD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32" y="1912844"/>
            <a:ext cx="1424350" cy="14119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905E5D-35C0-46CA-A27A-B82B04576DBF}"/>
              </a:ext>
            </a:extLst>
          </p:cNvPr>
          <p:cNvSpPr txBox="1"/>
          <p:nvPr/>
        </p:nvSpPr>
        <p:spPr>
          <a:xfrm>
            <a:off x="2881473" y="645459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Coleta dos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BFDA0D3-1A57-4E17-8B8B-215BC6D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343" y="2257424"/>
            <a:ext cx="722780" cy="722780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3CF5F5D-337E-418B-9E33-1AFDA75E1833}"/>
              </a:ext>
            </a:extLst>
          </p:cNvPr>
          <p:cNvSpPr/>
          <p:nvPr/>
        </p:nvSpPr>
        <p:spPr>
          <a:xfrm rot="10800000">
            <a:off x="3897846" y="2660275"/>
            <a:ext cx="1580029" cy="12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5FD55F-B714-42CA-8BF8-C7B0AF13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1" y="205907"/>
            <a:ext cx="5943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73;p16">
            <a:extLst>
              <a:ext uri="{FF2B5EF4-FFF2-40B4-BE49-F238E27FC236}">
                <a16:creationId xmlns:a16="http://schemas.microsoft.com/office/drawing/2014/main" id="{A2DE07E6-3433-4CF8-B4E9-E1990E35B367}"/>
              </a:ext>
            </a:extLst>
          </p:cNvPr>
          <p:cNvSpPr txBox="1">
            <a:spLocks/>
          </p:cNvSpPr>
          <p:nvPr/>
        </p:nvSpPr>
        <p:spPr>
          <a:xfrm>
            <a:off x="1491473" y="1173649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  <p:sp>
        <p:nvSpPr>
          <p:cNvPr id="39" name="Google Shape;373;p16">
            <a:extLst>
              <a:ext uri="{FF2B5EF4-FFF2-40B4-BE49-F238E27FC236}">
                <a16:creationId xmlns:a16="http://schemas.microsoft.com/office/drawing/2014/main" id="{A252336E-9731-40FD-A76D-E70718857516}"/>
              </a:ext>
            </a:extLst>
          </p:cNvPr>
          <p:cNvSpPr txBox="1">
            <a:spLocks/>
          </p:cNvSpPr>
          <p:nvPr/>
        </p:nvSpPr>
        <p:spPr>
          <a:xfrm>
            <a:off x="5022478" y="1173648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Bash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.NET / C#</a:t>
            </a:r>
          </a:p>
          <a:p>
            <a:r>
              <a:rPr lang="en-US" dirty="0"/>
              <a:t>Node.js</a:t>
            </a:r>
          </a:p>
          <a:p>
            <a:pPr marL="1397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Linguagens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Suportadas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3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339601AF-A1AA-46D4-8EF8-EA840DAD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8" y="1802252"/>
            <a:ext cx="1824318" cy="611147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95A9DA5-0AE5-46F9-A0A5-27BA1C03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94" y="724519"/>
            <a:ext cx="1157288" cy="9906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F193FF72-180A-48BF-8E08-6D6546291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13" y="3134210"/>
            <a:ext cx="1607764" cy="81664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9ADA708-771B-4543-A6AC-071DB4CEE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13" y="2500533"/>
            <a:ext cx="1081088" cy="719415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458D7BD-9A49-4DA7-BB05-BB4C043A6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702" y="2926634"/>
            <a:ext cx="1081089" cy="10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A71C5F6-AB32-4007-93A4-45C91B8B2CCC}"/>
              </a:ext>
            </a:extLst>
          </p:cNvPr>
          <p:cNvSpPr txBox="1"/>
          <p:nvPr/>
        </p:nvSpPr>
        <p:spPr>
          <a:xfrm>
            <a:off x="2249743" y="261243"/>
            <a:ext cx="421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anose="02000000000000000000" charset="0"/>
                <a:ea typeface="Roboto" panose="02000000000000000000" charset="0"/>
              </a:rPr>
              <a:t>Exporter</a:t>
            </a:r>
            <a:endParaRPr lang="pt-BR" sz="2800" b="1" dirty="0">
              <a:latin typeface="Roboto" panose="02000000000000000000" charset="0"/>
              <a:ea typeface="Roboto" panose="02000000000000000000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5765B-F0E1-4188-9892-CD05B755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64" y="3741177"/>
            <a:ext cx="2186082" cy="6553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6346AE-7F82-4990-8754-1BDA3C31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604" y="3741177"/>
            <a:ext cx="835933" cy="6781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E0D0CF-7BF9-4072-BF5F-ED06D947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618" y="2116694"/>
            <a:ext cx="918110" cy="91011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CF53064-2578-49EF-8864-AFDBC62FC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505" y="622770"/>
            <a:ext cx="835933" cy="11567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143893-52B6-41C4-9838-12AB74AC1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079" y="2130575"/>
            <a:ext cx="780290" cy="7802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EA4A336-F96F-41CE-A9A0-0183C95F3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165" y="776841"/>
            <a:ext cx="1010204" cy="523422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F1D960-9216-47B2-88F9-2E9CCBCC4E5D}"/>
              </a:ext>
            </a:extLst>
          </p:cNvPr>
          <p:cNvSpPr/>
          <p:nvPr/>
        </p:nvSpPr>
        <p:spPr>
          <a:xfrm>
            <a:off x="2663364" y="120114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3B04C95-7BCD-46DD-8BFC-97EDC86FD550}"/>
              </a:ext>
            </a:extLst>
          </p:cNvPr>
          <p:cNvSpPr/>
          <p:nvPr/>
        </p:nvSpPr>
        <p:spPr>
          <a:xfrm>
            <a:off x="2450674" y="2399163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0300C59-0C2C-4887-9692-34090F9FB9A8}"/>
              </a:ext>
            </a:extLst>
          </p:cNvPr>
          <p:cNvSpPr/>
          <p:nvPr/>
        </p:nvSpPr>
        <p:spPr>
          <a:xfrm>
            <a:off x="3404272" y="401386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5EA96EF-9111-46CC-9DF3-3B0783BE072D}"/>
              </a:ext>
            </a:extLst>
          </p:cNvPr>
          <p:cNvSpPr/>
          <p:nvPr/>
        </p:nvSpPr>
        <p:spPr>
          <a:xfrm>
            <a:off x="6462211" y="2894716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3DA700-736A-4666-92EB-E0A27884E806}"/>
              </a:ext>
            </a:extLst>
          </p:cNvPr>
          <p:cNvSpPr/>
          <p:nvPr/>
        </p:nvSpPr>
        <p:spPr>
          <a:xfrm>
            <a:off x="5859829" y="1616852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620FC116-5205-40A9-8055-3E44C21B5EEA}"/>
              </a:ext>
            </a:extLst>
          </p:cNvPr>
          <p:cNvSpPr/>
          <p:nvPr/>
        </p:nvSpPr>
        <p:spPr>
          <a:xfrm>
            <a:off x="7139587" y="3347750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358AC78C-EDE1-4B4C-9061-51F590404BAD}"/>
              </a:ext>
            </a:extLst>
          </p:cNvPr>
          <p:cNvSpPr/>
          <p:nvPr/>
        </p:nvSpPr>
        <p:spPr>
          <a:xfrm rot="14500388">
            <a:off x="7316971" y="1324778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2B91D6E0-2C88-4286-B2DF-2ADD35725DE7}"/>
              </a:ext>
            </a:extLst>
          </p:cNvPr>
          <p:cNvSpPr/>
          <p:nvPr/>
        </p:nvSpPr>
        <p:spPr>
          <a:xfrm rot="5400000">
            <a:off x="2945808" y="3964913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8EF016BF-2463-4962-A529-D91122C62DCC}"/>
              </a:ext>
            </a:extLst>
          </p:cNvPr>
          <p:cNvSpPr/>
          <p:nvPr/>
        </p:nvSpPr>
        <p:spPr>
          <a:xfrm rot="5400000">
            <a:off x="2146141" y="2327351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3CD9F3D4-46EB-40EA-81C4-3F6FB35C89E7}"/>
              </a:ext>
            </a:extLst>
          </p:cNvPr>
          <p:cNvSpPr/>
          <p:nvPr/>
        </p:nvSpPr>
        <p:spPr>
          <a:xfrm rot="6727107">
            <a:off x="2231707" y="1061347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F83136C9-780C-45CB-BE1B-CF9850B6707E}"/>
              </a:ext>
            </a:extLst>
          </p:cNvPr>
          <p:cNvSpPr/>
          <p:nvPr/>
        </p:nvSpPr>
        <p:spPr>
          <a:xfrm rot="8297240">
            <a:off x="3964159" y="1515088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FCC10211-D536-4885-BB20-F9E63FD396DB}"/>
              </a:ext>
            </a:extLst>
          </p:cNvPr>
          <p:cNvSpPr/>
          <p:nvPr/>
        </p:nvSpPr>
        <p:spPr>
          <a:xfrm rot="1493980">
            <a:off x="4136184" y="318081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DBB45AEF-B2BA-498F-BB89-94AB90827DCD}"/>
              </a:ext>
            </a:extLst>
          </p:cNvPr>
          <p:cNvSpPr/>
          <p:nvPr/>
        </p:nvSpPr>
        <p:spPr>
          <a:xfrm rot="5400000">
            <a:off x="3752817" y="2358738"/>
            <a:ext cx="53193" cy="433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C44BF917-5BFD-4B88-8F69-4CA6428B4D02}"/>
              </a:ext>
            </a:extLst>
          </p:cNvPr>
          <p:cNvSpPr/>
          <p:nvPr/>
        </p:nvSpPr>
        <p:spPr>
          <a:xfrm rot="14424165">
            <a:off x="5389593" y="177717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BB47B9AE-D296-4E85-94C8-6780BB64A678}"/>
              </a:ext>
            </a:extLst>
          </p:cNvPr>
          <p:cNvSpPr/>
          <p:nvPr/>
        </p:nvSpPr>
        <p:spPr>
          <a:xfrm rot="17079040" flipH="1">
            <a:off x="5709764" y="2250075"/>
            <a:ext cx="45719" cy="1204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Processos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curta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duração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ECB44-AFDD-49DB-A198-E5AD11E8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2019160"/>
            <a:ext cx="1105180" cy="110518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63366DA-1951-4A1C-A3A9-4959F225CD2B}"/>
              </a:ext>
            </a:extLst>
          </p:cNvPr>
          <p:cNvSpPr/>
          <p:nvPr/>
        </p:nvSpPr>
        <p:spPr>
          <a:xfrm>
            <a:off x="341886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Gateway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322931E-0E57-4423-A61D-691C6F1C8A68}"/>
              </a:ext>
            </a:extLst>
          </p:cNvPr>
          <p:cNvSpPr/>
          <p:nvPr/>
        </p:nvSpPr>
        <p:spPr>
          <a:xfrm>
            <a:off x="2202350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3839B90-BA78-41CD-AF70-FDA5E8D3BB8C}"/>
              </a:ext>
            </a:extLst>
          </p:cNvPr>
          <p:cNvSpPr/>
          <p:nvPr/>
        </p:nvSpPr>
        <p:spPr>
          <a:xfrm rot="10800000">
            <a:off x="5602215" y="249947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12305E-F119-4032-A8A9-CFB60A67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222" y="2080205"/>
            <a:ext cx="1029889" cy="10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2386946" y="19170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Visualizando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E3FBC4-C913-4C2A-9264-4167DC82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2" y="885293"/>
            <a:ext cx="7752229" cy="37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Aplicações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4917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Fabricio 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Email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3"/>
              </a:rPr>
              <a:t>fabricioveronez@gmail.com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Facebook - </a:t>
            </a:r>
            <a:r>
              <a:rPr lang="pt-BR" dirty="0"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580" y="2571750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686" y="2892401"/>
            <a:ext cx="3010122" cy="15997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2597DC-5A26-40A5-8657-92A9BE06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37832"/>
            <a:ext cx="8068235" cy="4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6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88497B4-199C-462B-B5D0-529343D0266D}"/>
              </a:ext>
            </a:extLst>
          </p:cNvPr>
          <p:cNvSpPr txBox="1"/>
          <p:nvPr/>
        </p:nvSpPr>
        <p:spPr>
          <a:xfrm>
            <a:off x="3510651" y="236170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Roboto" panose="02000000000000000000" pitchFamily="2" charset="0"/>
                <a:ea typeface="Roboto" panose="02000000000000000000" pitchFamily="2" charset="0"/>
              </a:rPr>
              <a:t>Alertas</a:t>
            </a:r>
            <a:endParaRPr lang="pt-BR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3EB922E-283F-4C24-AE04-E05CF94BEC55}"/>
              </a:ext>
            </a:extLst>
          </p:cNvPr>
          <p:cNvSpPr/>
          <p:nvPr/>
        </p:nvSpPr>
        <p:spPr>
          <a:xfrm>
            <a:off x="364850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 Manager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1C84F87-D9D6-4065-872C-BA4F72ECDB4F}"/>
              </a:ext>
            </a:extLst>
          </p:cNvPr>
          <p:cNvSpPr/>
          <p:nvPr/>
        </p:nvSpPr>
        <p:spPr>
          <a:xfrm rot="10800000">
            <a:off x="5717272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417308-BA1A-4EB1-B0C7-9C0E835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43" y="2061292"/>
            <a:ext cx="1029889" cy="102091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9FEE7C-F541-44B6-B5A7-44315BD17447}"/>
              </a:ext>
            </a:extLst>
          </p:cNvPr>
          <p:cNvSpPr/>
          <p:nvPr/>
        </p:nvSpPr>
        <p:spPr>
          <a:xfrm>
            <a:off x="506640" y="1335693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Slack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DDFBD8-A8EC-4F0F-8382-69CDB91256F0}"/>
              </a:ext>
            </a:extLst>
          </p:cNvPr>
          <p:cNvSpPr/>
          <p:nvPr/>
        </p:nvSpPr>
        <p:spPr>
          <a:xfrm>
            <a:off x="506638" y="3234256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5077F24-CACC-4B72-BB4C-F79A908E45EC}"/>
              </a:ext>
            </a:extLst>
          </p:cNvPr>
          <p:cNvSpPr/>
          <p:nvPr/>
        </p:nvSpPr>
        <p:spPr>
          <a:xfrm>
            <a:off x="506639" y="2279361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Telegram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DE0192E-DD4E-48C3-BF0E-B8A2A51C0D0C}"/>
              </a:ext>
            </a:extLst>
          </p:cNvPr>
          <p:cNvSpPr/>
          <p:nvPr/>
        </p:nvSpPr>
        <p:spPr>
          <a:xfrm rot="12864019">
            <a:off x="2461277" y="1927636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0E25D0B-F6F6-46D0-93FD-D4AA1AC58F7D}"/>
              </a:ext>
            </a:extLst>
          </p:cNvPr>
          <p:cNvSpPr/>
          <p:nvPr/>
        </p:nvSpPr>
        <p:spPr>
          <a:xfrm rot="10800000">
            <a:off x="2464620" y="2499470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D4A1CEE-8052-4F28-8703-03212A126F43}"/>
              </a:ext>
            </a:extLst>
          </p:cNvPr>
          <p:cNvSpPr/>
          <p:nvPr/>
        </p:nvSpPr>
        <p:spPr>
          <a:xfrm rot="9299164">
            <a:off x="2469844" y="300993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EB3E6E-6B22-4C2D-BDBA-9C313ED0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54" y="454171"/>
            <a:ext cx="3106118" cy="40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1C1D4C0-8822-46F7-BD5A-96181EAD6383}"/>
              </a:ext>
            </a:extLst>
          </p:cNvPr>
          <p:cNvSpPr txBox="1"/>
          <p:nvPr/>
        </p:nvSpPr>
        <p:spPr>
          <a:xfrm>
            <a:off x="2764454" y="1786920"/>
            <a:ext cx="3615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pt-BR" sz="9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0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80B9A-899C-4D2B-9097-CC6C7F89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72" y="1098150"/>
            <a:ext cx="2947199" cy="2947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33B7B7-AC4F-4F40-8F60-901B2A74B1B0}"/>
              </a:ext>
            </a:extLst>
          </p:cNvPr>
          <p:cNvSpPr txBox="1"/>
          <p:nvPr/>
        </p:nvSpPr>
        <p:spPr>
          <a:xfrm>
            <a:off x="2852142" y="420260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http://bit.ly/news-veronezdev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D95BE-1FF4-438C-AAA0-24D83BB32A5C}"/>
              </a:ext>
            </a:extLst>
          </p:cNvPr>
          <p:cNvSpPr txBox="1"/>
          <p:nvPr/>
        </p:nvSpPr>
        <p:spPr>
          <a:xfrm>
            <a:off x="2677062" y="35611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saber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45152-D4FA-4C90-97D6-E9113A17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7" y="138455"/>
            <a:ext cx="8525046" cy="45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de Negócio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Usuários acessando a aplicação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Boletos emitidos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Compras de um produto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6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Métrica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não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é LOG !!!</a:t>
            </a:r>
            <a:endParaRPr lang="pt-BR" sz="4000" b="1" dirty="0">
              <a:solidFill>
                <a:schemeClr val="tx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Métricas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Dados </a:t>
            </a:r>
            <a:r>
              <a:rPr lang="en-US" sz="2000" dirty="0" err="1">
                <a:solidFill>
                  <a:schemeClr val="tx1"/>
                </a:solidFill>
              </a:rPr>
              <a:t>numéricos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Gráficos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Agregações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Logs</a:t>
            </a: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Dados </a:t>
            </a:r>
            <a:r>
              <a:rPr lang="en-US" sz="2000" dirty="0" err="1">
                <a:solidFill>
                  <a:schemeClr val="tx1"/>
                </a:solidFill>
              </a:rPr>
              <a:t>textuais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Mensagens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Erro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Informação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Buscáveis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76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604736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Criado pela </a:t>
            </a:r>
            <a:r>
              <a:rPr lang="pt-BR" sz="2000" dirty="0" err="1">
                <a:latin typeface="Roboto" panose="02000000000000000000" pitchFamily="2" charset="0"/>
                <a:ea typeface="Roboto" panose="02000000000000000000" pitchFamily="2" charset="0"/>
              </a:rPr>
              <a:t>SoundCloud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 err="1">
                <a:latin typeface="Roboto" panose="02000000000000000000" pitchFamily="2" charset="0"/>
                <a:ea typeface="Roboto" panose="02000000000000000000" pitchFamily="2" charset="0"/>
              </a:rPr>
              <a:t>OpenSource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Dados dimensionais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Múltiplas formas de visualização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Configuração de alertas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Projeto graduado na CNCF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846EE9-B09D-4B60-8635-CBD3FB6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17" y="61957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1" y="431150"/>
            <a:ext cx="6953917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1581</TotalTime>
  <Words>178</Words>
  <Application>Microsoft Office PowerPoint</Application>
  <PresentationFormat>Apresentação na tela (16:9)</PresentationFormat>
  <Paragraphs>66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Muli</vt:lpstr>
      <vt:lpstr>Roboto</vt:lpstr>
      <vt:lpstr>Calibri Light</vt:lpstr>
      <vt:lpstr>Retrospectiva</vt:lpstr>
      <vt:lpstr>Monitoramento com Prometheus</vt:lpstr>
      <vt:lpstr>Apresentação do PowerPoint</vt:lpstr>
      <vt:lpstr>Apresentação do PowerPoint</vt:lpstr>
      <vt:lpstr>Tipos de Métricas</vt:lpstr>
      <vt:lpstr>Métrica não é LOG !!!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114</cp:revision>
  <dcterms:modified xsi:type="dcterms:W3CDTF">2019-11-22T20:23:48Z</dcterms:modified>
</cp:coreProperties>
</file>