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2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338" r:id="rId4"/>
    <p:sldId id="309" r:id="rId5"/>
    <p:sldId id="337" r:id="rId6"/>
    <p:sldId id="313" r:id="rId7"/>
    <p:sldId id="318" r:id="rId8"/>
    <p:sldId id="329" r:id="rId9"/>
    <p:sldId id="330" r:id="rId10"/>
    <p:sldId id="327" r:id="rId11"/>
    <p:sldId id="325" r:id="rId12"/>
    <p:sldId id="326" r:id="rId13"/>
    <p:sldId id="324" r:id="rId14"/>
    <p:sldId id="328" r:id="rId15"/>
    <p:sldId id="323" r:id="rId16"/>
    <p:sldId id="322" r:id="rId17"/>
    <p:sldId id="332" r:id="rId18"/>
    <p:sldId id="333" r:id="rId19"/>
    <p:sldId id="321" r:id="rId20"/>
    <p:sldId id="334" r:id="rId21"/>
    <p:sldId id="320" r:id="rId22"/>
    <p:sldId id="331" r:id="rId23"/>
    <p:sldId id="335" r:id="rId24"/>
    <p:sldId id="34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Veronez" userId="8d2c06362c18afc1" providerId="LiveId" clId="{5DCE5BB5-C647-45DC-857A-94D4AFE0E7F4}"/>
    <pc:docChg chg="custSel addSld delSld modSld sldOrd">
      <pc:chgData name="Fabricio Veronez" userId="8d2c06362c18afc1" providerId="LiveId" clId="{5DCE5BB5-C647-45DC-857A-94D4AFE0E7F4}" dt="2019-11-22T20:23:27.139" v="5" actId="27636"/>
      <pc:docMkLst>
        <pc:docMk/>
      </pc:docMkLst>
      <pc:sldChg chg="delSp modSp add ord setBg delDesignElem">
        <pc:chgData name="Fabricio Veronez" userId="8d2c06362c18afc1" providerId="LiveId" clId="{5DCE5BB5-C647-45DC-857A-94D4AFE0E7F4}" dt="2019-11-22T20:23:27.139" v="5" actId="27636"/>
        <pc:sldMkLst>
          <pc:docMk/>
          <pc:sldMk cId="0" sldId="256"/>
        </pc:sldMkLst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86" creationId="{C4AAA502-5435-489E-9538-3A40E6C71461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0" creationId="{DE42378B-2E28-4810-8421-7A473A40E376}"/>
          </ac:spMkLst>
        </pc:spChg>
        <pc:spChg chg="del">
          <ac:chgData name="Fabricio Veronez" userId="8d2c06362c18afc1" providerId="LiveId" clId="{5DCE5BB5-C647-45DC-857A-94D4AFE0E7F4}" dt="2019-11-22T19:25:31.833" v="2"/>
          <ac:spMkLst>
            <pc:docMk/>
            <pc:sldMk cId="0" sldId="256"/>
            <ac:spMk id="92" creationId="{0D91DD17-237F-4811-BC0E-128EB1BD7CFE}"/>
          </ac:spMkLst>
        </pc:spChg>
        <pc:spChg chg="mod">
          <ac:chgData name="Fabricio Veronez" userId="8d2c06362c18afc1" providerId="LiveId" clId="{5DCE5BB5-C647-45DC-857A-94D4AFE0E7F4}" dt="2019-11-22T20:23:27.139" v="5" actId="27636"/>
          <ac:spMkLst>
            <pc:docMk/>
            <pc:sldMk cId="0" sldId="256"/>
            <ac:spMk id="337" creationId="{00000000-0000-0000-0000-000000000000}"/>
          </ac:spMkLst>
        </pc:spChg>
        <pc:cxnChg chg="del">
          <ac:chgData name="Fabricio Veronez" userId="8d2c06362c18afc1" providerId="LiveId" clId="{5DCE5BB5-C647-45DC-857A-94D4AFE0E7F4}" dt="2019-11-22T19:25:31.833" v="2"/>
          <ac:cxnSpMkLst>
            <pc:docMk/>
            <pc:sldMk cId="0" sldId="256"/>
            <ac:cxnSpMk id="88" creationId="{C9AC0290-4702-4519-B0F4-C2A46880997B}"/>
          </ac:cxnSpMkLst>
        </pc:cxnChg>
      </pc:sldChg>
      <pc:sldChg chg="del">
        <pc:chgData name="Fabricio Veronez" userId="8d2c06362c18afc1" providerId="LiveId" clId="{5DCE5BB5-C647-45DC-857A-94D4AFE0E7F4}" dt="2019-11-22T16:52:33.763" v="0" actId="47"/>
        <pc:sldMkLst>
          <pc:docMk/>
          <pc:sldMk cId="346531293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fabricioveronez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://www.linkedin.com/in/fabricioveronez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pt-BR" sz="3800" dirty="0">
                <a:latin typeface="Roboto" panose="02000000000000000000" pitchFamily="2" charset="0"/>
                <a:ea typeface="Roboto" panose="02000000000000000000" pitchFamily="2" charset="0"/>
              </a:rPr>
              <a:t>Monitoramento com </a:t>
            </a:r>
            <a:r>
              <a:rPr lang="pt-BR" sz="3800" dirty="0" err="1">
                <a:latin typeface="Roboto" panose="02000000000000000000" pitchFamily="2" charset="0"/>
                <a:ea typeface="Roboto" panose="02000000000000000000" pitchFamily="2" charset="0"/>
              </a:rPr>
              <a:t>Prometheus</a:t>
            </a:r>
            <a:endParaRPr lang="en-US" sz="3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D6C84C-0DD7-4FCA-8042-B6E05952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480060"/>
            <a:ext cx="4803648" cy="27020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079739" y="284018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079739" y="3384402"/>
            <a:ext cx="615675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Email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hlinkClick r:id="rId3"/>
              </a:rPr>
              <a:t>fabricioveronez@gmail.com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Facebook - </a:t>
            </a:r>
            <a:r>
              <a:rPr lang="pt-BR" dirty="0">
                <a:latin typeface="Roboto" panose="020B0604020202020204" charset="0"/>
                <a:ea typeface="Roboto" panose="020B0604020202020204" charset="0"/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468" y="729637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468" y="2056345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812015"/>
            <a:ext cx="3010122" cy="1599734"/>
          </a:xfrm>
          <a:prstGeom prst="rect">
            <a:avLst/>
          </a:prstGeom>
        </p:spPr>
      </p:pic>
      <p:pic>
        <p:nvPicPr>
          <p:cNvPr id="3" name="Imagem 2" descr="Uma imagem contendo placa&#10;&#10;Descrição gerada automaticamente">
            <a:extLst>
              <a:ext uri="{FF2B5EF4-FFF2-40B4-BE49-F238E27FC236}">
                <a16:creationId xmlns:a16="http://schemas.microsoft.com/office/drawing/2014/main" id="{03E18957-9367-4F39-BBBA-5E45A8BE87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279" y="2629629"/>
            <a:ext cx="2512547" cy="812652"/>
          </a:xfrm>
          <a:prstGeom prst="rect">
            <a:avLst/>
          </a:prstGeom>
        </p:spPr>
      </p:pic>
      <p:pic>
        <p:nvPicPr>
          <p:cNvPr id="5" name="Imagem 4" descr="Homem posando para foto&#10;&#10;Descrição gerada automaticamente">
            <a:extLst>
              <a:ext uri="{FF2B5EF4-FFF2-40B4-BE49-F238E27FC236}">
                <a16:creationId xmlns:a16="http://schemas.microsoft.com/office/drawing/2014/main" id="{7727F71E-2619-48BE-8AA8-6A817D0AA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140" y="389522"/>
            <a:ext cx="2062276" cy="20622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54" y="454171"/>
            <a:ext cx="3106118" cy="40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C1D4C0-8822-46F7-BD5A-96181EAD6383}"/>
              </a:ext>
            </a:extLst>
          </p:cNvPr>
          <p:cNvSpPr txBox="1"/>
          <p:nvPr/>
        </p:nvSpPr>
        <p:spPr>
          <a:xfrm>
            <a:off x="2764454" y="1786920"/>
            <a:ext cx="3615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Métricas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numéricos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Gráficos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Agregações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Dados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textuais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Mensagens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Erro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Informação</a:t>
            </a:r>
            <a:endParaRPr lang="en-US" sz="20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Buscáveis</a:t>
            </a:r>
            <a:r>
              <a:rPr lang="en-US" sz="2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1594</TotalTime>
  <Words>178</Words>
  <Application>Microsoft Office PowerPoint</Application>
  <PresentationFormat>Apresentação na tela (16:9)</PresentationFormat>
  <Paragraphs>66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Muli</vt:lpstr>
      <vt:lpstr>Calibri Light</vt:lpstr>
      <vt:lpstr>Roboto</vt:lpstr>
      <vt:lpstr>Retrospectiva</vt:lpstr>
      <vt:lpstr>Monitoramento com Prometheus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Soares Veronez</cp:lastModifiedBy>
  <cp:revision>118</cp:revision>
  <dcterms:modified xsi:type="dcterms:W3CDTF">2019-12-03T17:45:23Z</dcterms:modified>
</cp:coreProperties>
</file>