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7"/>
  </p:notesMasterIdLst>
  <p:sldIdLst>
    <p:sldId id="342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35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093A339-215F-4125-AFFA-3CC237D4CD43}"/>
              </a:ext>
            </a:extLst>
          </p:cNvPr>
          <p:cNvSpPr/>
          <p:nvPr/>
        </p:nvSpPr>
        <p:spPr>
          <a:xfrm>
            <a:off x="2781300" y="2421345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3860E71-6045-4844-8DD7-B06C5A519A60}"/>
              </a:ext>
            </a:extLst>
          </p:cNvPr>
          <p:cNvGrpSpPr/>
          <p:nvPr/>
        </p:nvGrpSpPr>
        <p:grpSpPr>
          <a:xfrm>
            <a:off x="3857511" y="2027645"/>
            <a:ext cx="1632178" cy="1630567"/>
            <a:chOff x="3857511" y="2027645"/>
            <a:chExt cx="1632178" cy="163056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F0F1036-74DF-41AA-A480-107AC2DB23AD}"/>
                </a:ext>
              </a:extLst>
            </p:cNvPr>
            <p:cNvSpPr txBox="1"/>
            <p:nvPr/>
          </p:nvSpPr>
          <p:spPr>
            <a:xfrm>
              <a:off x="3857511" y="3288880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Roboto" panose="02000000000000000000" pitchFamily="2" charset="0"/>
                  <a:ea typeface="Roboto" panose="02000000000000000000" pitchFamily="2" charset="0"/>
                </a:rPr>
                <a:t>kubectl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 create</a:t>
              </a:r>
              <a:endParaRPr lang="pt-B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827CBDA-3786-49AC-BDE9-5A5F6967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878" y="2027645"/>
              <a:ext cx="1005643" cy="1005643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E0883B-20F2-4D90-907E-A0205A91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76" y="1865365"/>
            <a:ext cx="1455213" cy="141276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9A45FA1-14FA-414F-95E5-C3DC3D632C8C}"/>
              </a:ext>
            </a:extLst>
          </p:cNvPr>
          <p:cNvSpPr/>
          <p:nvPr/>
        </p:nvSpPr>
        <p:spPr>
          <a:xfrm>
            <a:off x="5489689" y="2460227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21D635D-C29B-4B83-8CBF-45F83ABC67C8}"/>
              </a:ext>
            </a:extLst>
          </p:cNvPr>
          <p:cNvGrpSpPr/>
          <p:nvPr/>
        </p:nvGrpSpPr>
        <p:grpSpPr>
          <a:xfrm>
            <a:off x="1310613" y="1843649"/>
            <a:ext cx="1165609" cy="2020622"/>
            <a:chOff x="1310613" y="1843649"/>
            <a:chExt cx="1165609" cy="202062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FD8B121-3145-44E9-ADD6-9B66A3F40841}"/>
                </a:ext>
              </a:extLst>
            </p:cNvPr>
            <p:cNvGrpSpPr/>
            <p:nvPr/>
          </p:nvGrpSpPr>
          <p:grpSpPr>
            <a:xfrm>
              <a:off x="1310613" y="1843649"/>
              <a:ext cx="1165609" cy="1529024"/>
              <a:chOff x="1557493" y="1526721"/>
              <a:chExt cx="1165609" cy="1529024"/>
            </a:xfrm>
          </p:grpSpPr>
          <p:sp>
            <p:nvSpPr>
              <p:cNvPr id="15" name="Retângulo: Único Canto Recortado 14">
                <a:extLst>
                  <a:ext uri="{FF2B5EF4-FFF2-40B4-BE49-F238E27FC236}">
                    <a16:creationId xmlns:a16="http://schemas.microsoft.com/office/drawing/2014/main" id="{12FD5F2E-48D7-4FB1-8ED5-85D33D6D0630}"/>
                  </a:ext>
                </a:extLst>
              </p:cNvPr>
              <p:cNvSpPr/>
              <p:nvPr/>
            </p:nvSpPr>
            <p:spPr>
              <a:xfrm>
                <a:off x="1718267" y="15267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Único Canto Recortado 15">
                <a:extLst>
                  <a:ext uri="{FF2B5EF4-FFF2-40B4-BE49-F238E27FC236}">
                    <a16:creationId xmlns:a16="http://schemas.microsoft.com/office/drawing/2014/main" id="{C31A4E5A-AC69-47EB-957B-BB0F9F551145}"/>
                  </a:ext>
                </a:extLst>
              </p:cNvPr>
              <p:cNvSpPr/>
              <p:nvPr/>
            </p:nvSpPr>
            <p:spPr>
              <a:xfrm>
                <a:off x="1637880" y="16029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Único Canto Recortado 16">
                <a:extLst>
                  <a:ext uri="{FF2B5EF4-FFF2-40B4-BE49-F238E27FC236}">
                    <a16:creationId xmlns:a16="http://schemas.microsoft.com/office/drawing/2014/main" id="{8C65C03C-BBB3-42A7-BC26-F78E60F99A30}"/>
                  </a:ext>
                </a:extLst>
              </p:cNvPr>
              <p:cNvSpPr/>
              <p:nvPr/>
            </p:nvSpPr>
            <p:spPr>
              <a:xfrm>
                <a:off x="1557493" y="1679121"/>
                <a:ext cx="1004835" cy="1376624"/>
              </a:xfrm>
              <a:prstGeom prst="snip1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1A011B6-44CD-4152-A184-DCD8D91925E6}"/>
                </a:ext>
              </a:extLst>
            </p:cNvPr>
            <p:cNvSpPr txBox="1"/>
            <p:nvPr/>
          </p:nvSpPr>
          <p:spPr>
            <a:xfrm>
              <a:off x="1471387" y="3494939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YAML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8EAA09-BE5E-4AE2-AA84-9E39946F7D40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Publicação</a:t>
            </a:r>
            <a:r>
              <a:rPr lang="en-US" sz="5400" dirty="0"/>
              <a:t> no Kubernetes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084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24269E4-30FA-45C4-AE67-8C2C8184E242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Chart</a:t>
            </a:r>
            <a:endParaRPr lang="pt-BR" sz="5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AB8A4A-3E57-4CE5-BBCB-A6253F4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6" y="1085922"/>
            <a:ext cx="3200847" cy="34580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8E11AE8-0E82-4805-87F8-E121A771F32C}"/>
              </a:ext>
            </a:extLst>
          </p:cNvPr>
          <p:cNvSpPr txBox="1"/>
          <p:nvPr/>
        </p:nvSpPr>
        <p:spPr>
          <a:xfrm>
            <a:off x="4933950" y="1665754"/>
            <a:ext cx="218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Chart.yaml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Values.yaml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Arquivos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tpl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NOTES.txt</a:t>
            </a:r>
          </a:p>
        </p:txBody>
      </p:sp>
    </p:spTree>
    <p:extLst>
      <p:ext uri="{BB962C8B-B14F-4D97-AF65-F5344CB8AC3E}">
        <p14:creationId xmlns:p14="http://schemas.microsoft.com/office/powerpoint/2010/main" val="11667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F55F1B-3512-421D-B471-0F9AFEB7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5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2CF88FC-A1F0-4F17-8D7A-CB688AA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5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8EAA09-BE5E-4AE2-AA84-9E39946F7D40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Publicação</a:t>
            </a:r>
            <a:r>
              <a:rPr lang="en-US" sz="5400" dirty="0"/>
              <a:t> no Kubernetes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196231-9B97-4AC2-B6B4-3736D3CF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51" y="1938306"/>
            <a:ext cx="1575199" cy="1260159"/>
          </a:xfrm>
          <a:prstGeom prst="rect">
            <a:avLst/>
          </a:prstGeo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5A71798-6E70-4EFE-AD70-030B68213CA9}"/>
              </a:ext>
            </a:extLst>
          </p:cNvPr>
          <p:cNvSpPr/>
          <p:nvPr/>
        </p:nvSpPr>
        <p:spPr>
          <a:xfrm>
            <a:off x="4165600" y="2513824"/>
            <a:ext cx="914400" cy="10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C5E5C0-D9A6-4DE0-93BD-F7F26B17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1984375"/>
            <a:ext cx="1174750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A7A64C-6073-4E6F-AAE7-32326E36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199418"/>
            <a:ext cx="8359775" cy="44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A6EB0F-AF74-49FE-9AC7-E38C6057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5503DC-EAFB-4DA8-87B8-958E88A6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30125D-3978-4F55-9116-D30AAB45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4" y="560080"/>
            <a:ext cx="3414432" cy="4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1109F43-F3DD-4F63-A300-0514D0A68FA2}"/>
              </a:ext>
            </a:extLst>
          </p:cNvPr>
          <p:cNvGrpSpPr/>
          <p:nvPr/>
        </p:nvGrpSpPr>
        <p:grpSpPr>
          <a:xfrm>
            <a:off x="469635" y="1206500"/>
            <a:ext cx="2492555" cy="2075942"/>
            <a:chOff x="469635" y="1206500"/>
            <a:chExt cx="2492555" cy="207594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9C770BE-89B9-4C20-A2FD-B1641AF5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635" y="1206500"/>
              <a:ext cx="2492555" cy="643909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50F7FD2-5256-4CCD-A0C0-63CAD9F9F80B}"/>
                </a:ext>
              </a:extLst>
            </p:cNvPr>
            <p:cNvSpPr txBox="1"/>
            <p:nvPr/>
          </p:nvSpPr>
          <p:spPr>
            <a:xfrm>
              <a:off x="876300" y="2082113"/>
              <a:ext cx="1739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apt-get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install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apt-get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 remove</a:t>
              </a:r>
            </a:p>
            <a:p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apt-get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 update</a:t>
              </a:r>
            </a:p>
            <a:p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apt-get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BR" dirty="0" err="1">
                  <a:latin typeface="Roboto" panose="02000000000000000000" pitchFamily="2" charset="0"/>
                  <a:ea typeface="Roboto" panose="02000000000000000000" pitchFamily="2" charset="0"/>
                </a:rPr>
                <a:t>search</a:t>
              </a:r>
              <a:endParaRPr lang="pt-B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D039DF4-508E-47F7-B733-F47E23B858B1}"/>
              </a:ext>
            </a:extLst>
          </p:cNvPr>
          <p:cNvGrpSpPr/>
          <p:nvPr/>
        </p:nvGrpSpPr>
        <p:grpSpPr>
          <a:xfrm>
            <a:off x="3693137" y="1319190"/>
            <a:ext cx="2035969" cy="1969564"/>
            <a:chOff x="3693137" y="1319190"/>
            <a:chExt cx="2035969" cy="196956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1F73150-0CFE-4134-99C6-DBC5C3E7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3137" y="1319190"/>
              <a:ext cx="2035969" cy="48320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8D30DC-9791-4627-B560-52A5C88C1EFB}"/>
                </a:ext>
              </a:extLst>
            </p:cNvPr>
            <p:cNvSpPr txBox="1"/>
            <p:nvPr/>
          </p:nvSpPr>
          <p:spPr>
            <a:xfrm>
              <a:off x="4016193" y="2088425"/>
              <a:ext cx="14956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 err="1"/>
                <a:t>yum</a:t>
              </a:r>
              <a:r>
                <a:rPr lang="pt-BR" dirty="0"/>
                <a:t> </a:t>
              </a:r>
              <a:r>
                <a:rPr lang="pt-BR" dirty="0" err="1"/>
                <a:t>install</a:t>
              </a:r>
              <a:endParaRPr lang="pt-BR" dirty="0"/>
            </a:p>
            <a:p>
              <a:r>
                <a:rPr lang="pt-BR" dirty="0" err="1"/>
                <a:t>yum</a:t>
              </a:r>
              <a:r>
                <a:rPr lang="pt-BR" dirty="0"/>
                <a:t> remove</a:t>
              </a:r>
            </a:p>
            <a:p>
              <a:r>
                <a:rPr lang="pt-BR" dirty="0" err="1"/>
                <a:t>yum</a:t>
              </a:r>
              <a:r>
                <a:rPr lang="pt-BR" dirty="0"/>
                <a:t> update</a:t>
              </a:r>
            </a:p>
            <a:p>
              <a:r>
                <a:rPr lang="pt-BR" dirty="0" err="1"/>
                <a:t>yum</a:t>
              </a:r>
              <a:r>
                <a:rPr lang="pt-BR" dirty="0"/>
                <a:t> </a:t>
              </a:r>
              <a:r>
                <a:rPr lang="pt-BR" dirty="0" err="1"/>
                <a:t>search</a:t>
              </a:r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70D7CE0-EEA6-423F-90BE-AE254CD80CBF}"/>
              </a:ext>
            </a:extLst>
          </p:cNvPr>
          <p:cNvGrpSpPr/>
          <p:nvPr/>
        </p:nvGrpSpPr>
        <p:grpSpPr>
          <a:xfrm>
            <a:off x="6460053" y="1325503"/>
            <a:ext cx="1930581" cy="1956939"/>
            <a:chOff x="6460053" y="1325503"/>
            <a:chExt cx="1930581" cy="1956939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697E652-2504-40CB-8939-0C7196546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0053" y="1325503"/>
              <a:ext cx="1930581" cy="47057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FB2E4C4-7ECA-4AE1-B2EA-E9985023B419}"/>
                </a:ext>
              </a:extLst>
            </p:cNvPr>
            <p:cNvSpPr txBox="1"/>
            <p:nvPr/>
          </p:nvSpPr>
          <p:spPr>
            <a:xfrm>
              <a:off x="6845299" y="2082113"/>
              <a:ext cx="14956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 err="1"/>
                <a:t>apk</a:t>
              </a:r>
              <a:r>
                <a:rPr lang="pt-BR" dirty="0"/>
                <a:t> </a:t>
              </a:r>
              <a:r>
                <a:rPr lang="pt-BR" dirty="0" err="1"/>
                <a:t>add</a:t>
              </a:r>
              <a:endParaRPr lang="pt-BR" dirty="0"/>
            </a:p>
            <a:p>
              <a:r>
                <a:rPr lang="pt-BR" dirty="0" err="1"/>
                <a:t>apk</a:t>
              </a:r>
              <a:r>
                <a:rPr lang="pt-BR" dirty="0"/>
                <a:t> </a:t>
              </a:r>
              <a:r>
                <a:rPr lang="pt-BR" dirty="0" err="1"/>
                <a:t>del</a:t>
              </a:r>
              <a:endParaRPr lang="pt-BR" dirty="0"/>
            </a:p>
            <a:p>
              <a:r>
                <a:rPr lang="pt-BR" dirty="0" err="1"/>
                <a:t>apk</a:t>
              </a:r>
              <a:r>
                <a:rPr lang="pt-BR" dirty="0"/>
                <a:t> upgrade</a:t>
              </a:r>
            </a:p>
            <a:p>
              <a:r>
                <a:rPr lang="pt-BR" dirty="0" err="1"/>
                <a:t>apk</a:t>
              </a:r>
              <a:r>
                <a:rPr lang="pt-BR" dirty="0"/>
                <a:t> </a:t>
              </a:r>
              <a:r>
                <a:rPr lang="pt-BR" dirty="0" err="1"/>
                <a:t>search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8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D5313B-59B7-4CD5-8071-9B545970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00112"/>
            <a:ext cx="2895600" cy="3343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CA8C3C-76DA-4DA3-95F4-6D437CA19199}"/>
              </a:ext>
            </a:extLst>
          </p:cNvPr>
          <p:cNvSpPr txBox="1"/>
          <p:nvPr/>
        </p:nvSpPr>
        <p:spPr>
          <a:xfrm>
            <a:off x="5879003" y="1556086"/>
            <a:ext cx="203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repo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repo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upgrade</a:t>
            </a: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rollback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helm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1670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2E64CF6-5F62-435E-A146-EDBAB7F1E912}"/>
              </a:ext>
            </a:extLst>
          </p:cNvPr>
          <p:cNvSpPr/>
          <p:nvPr/>
        </p:nvSpPr>
        <p:spPr>
          <a:xfrm>
            <a:off x="2095500" y="3257550"/>
            <a:ext cx="10668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 CLI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4CBFC1-9105-4BB6-972D-C422A0E20065}"/>
              </a:ext>
            </a:extLst>
          </p:cNvPr>
          <p:cNvSpPr/>
          <p:nvPr/>
        </p:nvSpPr>
        <p:spPr>
          <a:xfrm>
            <a:off x="1924050" y="1714500"/>
            <a:ext cx="1409700" cy="393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50EB22E-AC68-4930-B999-ABD376BF987F}"/>
              </a:ext>
            </a:extLst>
          </p:cNvPr>
          <p:cNvSpPr/>
          <p:nvPr/>
        </p:nvSpPr>
        <p:spPr>
          <a:xfrm rot="16200000">
            <a:off x="2133600" y="2622550"/>
            <a:ext cx="990600" cy="1206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D89F1F5-D920-4C93-9AD2-E6EA9AB20F5D}"/>
              </a:ext>
            </a:extLst>
          </p:cNvPr>
          <p:cNvSpPr/>
          <p:nvPr/>
        </p:nvSpPr>
        <p:spPr>
          <a:xfrm>
            <a:off x="3333750" y="3394075"/>
            <a:ext cx="1695450" cy="1238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F495B57-C9C6-4A0A-BB7D-AFFE7DECB25C}"/>
              </a:ext>
            </a:extLst>
          </p:cNvPr>
          <p:cNvSpPr/>
          <p:nvPr/>
        </p:nvSpPr>
        <p:spPr>
          <a:xfrm>
            <a:off x="5200650" y="2108200"/>
            <a:ext cx="2152651" cy="1845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0CB7F6A-263D-4175-A85D-8BFD4C65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37" y="2225675"/>
            <a:ext cx="627914" cy="6096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F42295A-2BBE-44E0-B1D5-EF7F246ACE7B}"/>
              </a:ext>
            </a:extLst>
          </p:cNvPr>
          <p:cNvSpPr/>
          <p:nvPr/>
        </p:nvSpPr>
        <p:spPr>
          <a:xfrm>
            <a:off x="5200650" y="3302000"/>
            <a:ext cx="1035050" cy="349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Tiller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454C5A-1C94-4347-B852-B5D85ED27A0D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Helm v2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0293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2E64CF6-5F62-435E-A146-EDBAB7F1E912}"/>
              </a:ext>
            </a:extLst>
          </p:cNvPr>
          <p:cNvSpPr/>
          <p:nvPr/>
        </p:nvSpPr>
        <p:spPr>
          <a:xfrm>
            <a:off x="2095500" y="3257550"/>
            <a:ext cx="10668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 CLI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4CBFC1-9105-4BB6-972D-C422A0E20065}"/>
              </a:ext>
            </a:extLst>
          </p:cNvPr>
          <p:cNvSpPr/>
          <p:nvPr/>
        </p:nvSpPr>
        <p:spPr>
          <a:xfrm>
            <a:off x="1924050" y="1714500"/>
            <a:ext cx="1409700" cy="393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50EB22E-AC68-4930-B999-ABD376BF987F}"/>
              </a:ext>
            </a:extLst>
          </p:cNvPr>
          <p:cNvSpPr/>
          <p:nvPr/>
        </p:nvSpPr>
        <p:spPr>
          <a:xfrm rot="16200000">
            <a:off x="2133600" y="2622550"/>
            <a:ext cx="990600" cy="1206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D89F1F5-D920-4C93-9AD2-E6EA9AB20F5D}"/>
              </a:ext>
            </a:extLst>
          </p:cNvPr>
          <p:cNvSpPr/>
          <p:nvPr/>
        </p:nvSpPr>
        <p:spPr>
          <a:xfrm>
            <a:off x="3333750" y="3394075"/>
            <a:ext cx="1695450" cy="1238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F495B57-C9C6-4A0A-BB7D-AFFE7DECB25C}"/>
              </a:ext>
            </a:extLst>
          </p:cNvPr>
          <p:cNvSpPr/>
          <p:nvPr/>
        </p:nvSpPr>
        <p:spPr>
          <a:xfrm>
            <a:off x="5200650" y="2108200"/>
            <a:ext cx="2152651" cy="1845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0CB7F6A-263D-4175-A85D-8BFD4C65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37" y="2225675"/>
            <a:ext cx="627914" cy="6096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F42295A-2BBE-44E0-B1D5-EF7F246ACE7B}"/>
              </a:ext>
            </a:extLst>
          </p:cNvPr>
          <p:cNvSpPr/>
          <p:nvPr/>
        </p:nvSpPr>
        <p:spPr>
          <a:xfrm>
            <a:off x="5200650" y="3302000"/>
            <a:ext cx="1035050" cy="349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Kube-Api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454C5A-1C94-4347-B852-B5D85ED27A0D}"/>
              </a:ext>
            </a:extLst>
          </p:cNvPr>
          <p:cNvSpPr txBox="1"/>
          <p:nvPr/>
        </p:nvSpPr>
        <p:spPr>
          <a:xfrm>
            <a:off x="0" y="1054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Helm v3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2237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0E268B0E6A84AA39A9A0FD83CAAAC" ma:contentTypeVersion="5" ma:contentTypeDescription="Create a new document." ma:contentTypeScope="" ma:versionID="c2fa2cf8d6608c2156ccb93b7a244479">
  <xsd:schema xmlns:xsd="http://www.w3.org/2001/XMLSchema" xmlns:xs="http://www.w3.org/2001/XMLSchema" xmlns:p="http://schemas.microsoft.com/office/2006/metadata/properties" xmlns:ns3="2b7f6d1b-c3ec-4dc9-a441-ff419f9ef8ab" xmlns:ns4="15f24908-3768-4fca-bafb-ff45dc73fa1c" targetNamespace="http://schemas.microsoft.com/office/2006/metadata/properties" ma:root="true" ma:fieldsID="4e09f051e7058ddaec603e11801c5c9a" ns3:_="" ns4:_="">
    <xsd:import namespace="2b7f6d1b-c3ec-4dc9-a441-ff419f9ef8ab"/>
    <xsd:import namespace="15f24908-3768-4fca-bafb-ff45dc73fa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f6d1b-c3ec-4dc9-a441-ff419f9ef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4908-3768-4fca-bafb-ff45dc73fa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ABFD8A-7213-4790-A6C2-CA04332DB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1EAB6-BD3D-4608-B200-1C5A57736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7f6d1b-c3ec-4dc9-a441-ff419f9ef8ab"/>
    <ds:schemaRef ds:uri="15f24908-3768-4fca-bafb-ff45dc73f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5AC112-DAFF-4A82-B750-54412BDB9C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2608</TotalTime>
  <Words>75</Words>
  <Application>Microsoft Office PowerPoint</Application>
  <PresentationFormat>Apresentação na tela 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Arial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171</cp:revision>
  <dcterms:modified xsi:type="dcterms:W3CDTF">2020-04-07T12:10:33Z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0x0101005DD0E268B0E6A84AA39A9A0FD83CAAAC</vt:lpwstr>
  </property>
</Properties>
</file>