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6"/>
  </p:notesMasterIdLst>
  <p:sldIdLst>
    <p:sldId id="34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7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456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0E268B0E6A84AA39A9A0FD83CAAAC" ma:contentTypeVersion="5" ma:contentTypeDescription="Create a new document." ma:contentTypeScope="" ma:versionID="c2fa2cf8d6608c2156ccb93b7a244479">
  <xsd:schema xmlns:xsd="http://www.w3.org/2001/XMLSchema" xmlns:xs="http://www.w3.org/2001/XMLSchema" xmlns:p="http://schemas.microsoft.com/office/2006/metadata/properties" xmlns:ns3="2b7f6d1b-c3ec-4dc9-a441-ff419f9ef8ab" xmlns:ns4="15f24908-3768-4fca-bafb-ff45dc73fa1c" targetNamespace="http://schemas.microsoft.com/office/2006/metadata/properties" ma:root="true" ma:fieldsID="4e09f051e7058ddaec603e11801c5c9a" ns3:_="" ns4:_="">
    <xsd:import namespace="2b7f6d1b-c3ec-4dc9-a441-ff419f9ef8ab"/>
    <xsd:import namespace="15f24908-3768-4fca-bafb-ff45dc73fa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f6d1b-c3ec-4dc9-a441-ff419f9ef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4908-3768-4fca-bafb-ff45dc73fa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ABFD8A-7213-4790-A6C2-CA04332DB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AC112-DAFF-4A82-B750-54412BDB9C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1EAB6-BD3D-4608-B200-1C5A57736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7f6d1b-c3ec-4dc9-a441-ff419f9ef8ab"/>
    <ds:schemaRef ds:uri="15f24908-3768-4fca-bafb-ff45dc73f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2144</TotalTime>
  <Words>0</Words>
  <Application>Microsoft Office PowerPoint</Application>
  <PresentationFormat>Apresentação na tela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Retrospectiva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133</cp:revision>
  <dcterms:modified xsi:type="dcterms:W3CDTF">2020-04-05T14:53:26Z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0x0101005DD0E268B0E6A84AA39A9A0FD83CAAAC</vt:lpwstr>
  </property>
</Properties>
</file>