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11"/>
  </p:notesMasterIdLst>
  <p:sldIdLst>
    <p:sldId id="342" r:id="rId5"/>
    <p:sldId id="343" r:id="rId6"/>
    <p:sldId id="344" r:id="rId7"/>
    <p:sldId id="345" r:id="rId8"/>
    <p:sldId id="346" r:id="rId9"/>
    <p:sldId id="347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5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4000E-A95E-44B1-93B3-F7991E882395}">
  <a:tblStyle styleId="{C224000E-A95E-44B1-93B3-F7991E882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070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10.fntdata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682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4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272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5373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160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7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101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0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565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7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1915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53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19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7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2" r:id="rId13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093A339-215F-4125-AFFA-3CC237D4CD43}"/>
              </a:ext>
            </a:extLst>
          </p:cNvPr>
          <p:cNvSpPr/>
          <p:nvPr/>
        </p:nvSpPr>
        <p:spPr>
          <a:xfrm>
            <a:off x="2781300" y="2421345"/>
            <a:ext cx="914400" cy="109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63860E71-6045-4844-8DD7-B06C5A519A60}"/>
              </a:ext>
            </a:extLst>
          </p:cNvPr>
          <p:cNvGrpSpPr/>
          <p:nvPr/>
        </p:nvGrpSpPr>
        <p:grpSpPr>
          <a:xfrm>
            <a:off x="3857511" y="2027645"/>
            <a:ext cx="1632178" cy="1630567"/>
            <a:chOff x="3857511" y="2027645"/>
            <a:chExt cx="1632178" cy="1630567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F0F1036-74DF-41AA-A480-107AC2DB23AD}"/>
                </a:ext>
              </a:extLst>
            </p:cNvPr>
            <p:cNvSpPr txBox="1"/>
            <p:nvPr/>
          </p:nvSpPr>
          <p:spPr>
            <a:xfrm>
              <a:off x="3857511" y="3288880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Roboto" panose="02000000000000000000" pitchFamily="2" charset="0"/>
                  <a:ea typeface="Roboto" panose="02000000000000000000" pitchFamily="2" charset="0"/>
                </a:rPr>
                <a:t>kubectl</a:t>
              </a:r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</a:rPr>
                <a:t> create</a:t>
              </a:r>
              <a:endParaRPr lang="pt-BR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C827CBDA-3786-49AC-BDE9-5A5F69676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1878" y="2027645"/>
              <a:ext cx="1005643" cy="1005643"/>
            </a:xfrm>
            <a:prstGeom prst="rect">
              <a:avLst/>
            </a:prstGeom>
          </p:spPr>
        </p:pic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2CE0883B-20F2-4D90-907E-A0205A912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976" y="1865365"/>
            <a:ext cx="1455213" cy="1412769"/>
          </a:xfrm>
          <a:prstGeom prst="rect">
            <a:avLst/>
          </a:prstGeom>
        </p:spPr>
      </p:pic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C9A45FA1-14FA-414F-95E5-C3DC3D632C8C}"/>
              </a:ext>
            </a:extLst>
          </p:cNvPr>
          <p:cNvSpPr/>
          <p:nvPr/>
        </p:nvSpPr>
        <p:spPr>
          <a:xfrm>
            <a:off x="5489689" y="2460227"/>
            <a:ext cx="914400" cy="109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F21D635D-C29B-4B83-8CBF-45F83ABC67C8}"/>
              </a:ext>
            </a:extLst>
          </p:cNvPr>
          <p:cNvGrpSpPr/>
          <p:nvPr/>
        </p:nvGrpSpPr>
        <p:grpSpPr>
          <a:xfrm>
            <a:off x="1310613" y="1843649"/>
            <a:ext cx="1165609" cy="2020622"/>
            <a:chOff x="1310613" y="1843649"/>
            <a:chExt cx="1165609" cy="2020622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AFD8B121-3145-44E9-ADD6-9B66A3F40841}"/>
                </a:ext>
              </a:extLst>
            </p:cNvPr>
            <p:cNvGrpSpPr/>
            <p:nvPr/>
          </p:nvGrpSpPr>
          <p:grpSpPr>
            <a:xfrm>
              <a:off x="1310613" y="1843649"/>
              <a:ext cx="1165609" cy="1529024"/>
              <a:chOff x="1557493" y="1526721"/>
              <a:chExt cx="1165609" cy="1529024"/>
            </a:xfrm>
          </p:grpSpPr>
          <p:sp>
            <p:nvSpPr>
              <p:cNvPr id="15" name="Retângulo: Único Canto Recortado 14">
                <a:extLst>
                  <a:ext uri="{FF2B5EF4-FFF2-40B4-BE49-F238E27FC236}">
                    <a16:creationId xmlns:a16="http://schemas.microsoft.com/office/drawing/2014/main" id="{12FD5F2E-48D7-4FB1-8ED5-85D33D6D0630}"/>
                  </a:ext>
                </a:extLst>
              </p:cNvPr>
              <p:cNvSpPr/>
              <p:nvPr/>
            </p:nvSpPr>
            <p:spPr>
              <a:xfrm>
                <a:off x="1718267" y="1526721"/>
                <a:ext cx="1004835" cy="1376624"/>
              </a:xfrm>
              <a:prstGeom prst="snip1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Único Canto Recortado 15">
                <a:extLst>
                  <a:ext uri="{FF2B5EF4-FFF2-40B4-BE49-F238E27FC236}">
                    <a16:creationId xmlns:a16="http://schemas.microsoft.com/office/drawing/2014/main" id="{C31A4E5A-AC69-47EB-957B-BB0F9F551145}"/>
                  </a:ext>
                </a:extLst>
              </p:cNvPr>
              <p:cNvSpPr/>
              <p:nvPr/>
            </p:nvSpPr>
            <p:spPr>
              <a:xfrm>
                <a:off x="1637880" y="1602921"/>
                <a:ext cx="1004835" cy="1376624"/>
              </a:xfrm>
              <a:prstGeom prst="snip1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Único Canto Recortado 16">
                <a:extLst>
                  <a:ext uri="{FF2B5EF4-FFF2-40B4-BE49-F238E27FC236}">
                    <a16:creationId xmlns:a16="http://schemas.microsoft.com/office/drawing/2014/main" id="{8C65C03C-BBB3-42A7-BC26-F78E60F99A30}"/>
                  </a:ext>
                </a:extLst>
              </p:cNvPr>
              <p:cNvSpPr/>
              <p:nvPr/>
            </p:nvSpPr>
            <p:spPr>
              <a:xfrm>
                <a:off x="1557493" y="1679121"/>
                <a:ext cx="1004835" cy="1376624"/>
              </a:xfrm>
              <a:prstGeom prst="snip1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51A011B6-44CD-4152-A184-DCD8D91925E6}"/>
                </a:ext>
              </a:extLst>
            </p:cNvPr>
            <p:cNvSpPr txBox="1"/>
            <p:nvPr/>
          </p:nvSpPr>
          <p:spPr>
            <a:xfrm>
              <a:off x="1471387" y="3494939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Roboto" panose="02000000000000000000" pitchFamily="2" charset="0"/>
                  <a:ea typeface="Roboto" panose="02000000000000000000" pitchFamily="2" charset="0"/>
                </a:rPr>
                <a:t>YAML</a:t>
              </a:r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E8EAA09-BE5E-4AE2-AA84-9E39946F7D40}"/>
              </a:ext>
            </a:extLst>
          </p:cNvPr>
          <p:cNvSpPr txBox="1"/>
          <p:nvPr/>
        </p:nvSpPr>
        <p:spPr>
          <a:xfrm>
            <a:off x="0" y="10544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/>
              <a:t>Publicação</a:t>
            </a:r>
            <a:r>
              <a:rPr lang="en-US" sz="5400" dirty="0"/>
              <a:t> no Kubernetes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60845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>
            <a:extLst>
              <a:ext uri="{FF2B5EF4-FFF2-40B4-BE49-F238E27FC236}">
                <a16:creationId xmlns:a16="http://schemas.microsoft.com/office/drawing/2014/main" id="{2E8EAA09-BE5E-4AE2-AA84-9E39946F7D40}"/>
              </a:ext>
            </a:extLst>
          </p:cNvPr>
          <p:cNvSpPr txBox="1"/>
          <p:nvPr/>
        </p:nvSpPr>
        <p:spPr>
          <a:xfrm>
            <a:off x="0" y="10544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/>
              <a:t>Publicação</a:t>
            </a:r>
            <a:r>
              <a:rPr lang="en-US" sz="5400" dirty="0"/>
              <a:t> no Kubernetes</a:t>
            </a:r>
            <a:endParaRPr lang="pt-BR" sz="5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7196231-9B97-4AC2-B6B4-3736D3CFB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851" y="1938306"/>
            <a:ext cx="1575199" cy="1260159"/>
          </a:xfrm>
          <a:prstGeom prst="rect">
            <a:avLst/>
          </a:prstGeom>
        </p:spPr>
      </p:pic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35A71798-6E70-4EFE-AD70-030B68213CA9}"/>
              </a:ext>
            </a:extLst>
          </p:cNvPr>
          <p:cNvSpPr/>
          <p:nvPr/>
        </p:nvSpPr>
        <p:spPr>
          <a:xfrm>
            <a:off x="4165600" y="2513824"/>
            <a:ext cx="914400" cy="109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8C5E5C0-D9A6-4DE0-93BD-F7F26B179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1" y="1984375"/>
            <a:ext cx="1174750" cy="117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4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3A7A64C-6073-4E6F-AAE7-32326E360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25" y="199418"/>
            <a:ext cx="8359775" cy="443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4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AA6EB0F-AF74-49FE-9AC7-E38C6057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55503DC-EAFB-4DA8-87B8-958E88A67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8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AA6EB0F-AF74-49FE-9AC7-E38C6057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30125D-3978-4F55-9116-D30AAB45A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784" y="560080"/>
            <a:ext cx="3414432" cy="402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3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AA6EB0F-AF74-49FE-9AC7-E38C6057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D5313B-59B7-4CD5-8071-9B5459704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900112"/>
            <a:ext cx="2895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595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veronez.de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6F7577"/>
      </a:accent1>
      <a:accent2>
        <a:srgbClr val="186A78"/>
      </a:accent2>
      <a:accent3>
        <a:srgbClr val="3489A3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0E268B0E6A84AA39A9A0FD83CAAAC" ma:contentTypeVersion="5" ma:contentTypeDescription="Create a new document." ma:contentTypeScope="" ma:versionID="c2fa2cf8d6608c2156ccb93b7a244479">
  <xsd:schema xmlns:xsd="http://www.w3.org/2001/XMLSchema" xmlns:xs="http://www.w3.org/2001/XMLSchema" xmlns:p="http://schemas.microsoft.com/office/2006/metadata/properties" xmlns:ns3="2b7f6d1b-c3ec-4dc9-a441-ff419f9ef8ab" xmlns:ns4="15f24908-3768-4fca-bafb-ff45dc73fa1c" targetNamespace="http://schemas.microsoft.com/office/2006/metadata/properties" ma:root="true" ma:fieldsID="4e09f051e7058ddaec603e11801c5c9a" ns3:_="" ns4:_="">
    <xsd:import namespace="2b7f6d1b-c3ec-4dc9-a441-ff419f9ef8ab"/>
    <xsd:import namespace="15f24908-3768-4fca-bafb-ff45dc73fa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7f6d1b-c3ec-4dc9-a441-ff419f9ef8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f24908-3768-4fca-bafb-ff45dc73fa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61EAB6-BD3D-4608-B200-1C5A57736D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7f6d1b-c3ec-4dc9-a441-ff419f9ef8ab"/>
    <ds:schemaRef ds:uri="15f24908-3768-4fca-bafb-ff45dc73fa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5AC112-DAFF-4A82-B750-54412BDB9CB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4ABFD8A-7213-4790-A6C2-CA04332DB0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TM02900769[[fn=Retrospectiva]]</Template>
  <TotalTime>2373</TotalTime>
  <Words>12</Words>
  <Application>Microsoft Office PowerPoint</Application>
  <PresentationFormat>Apresentação na tela (16:9)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Calibri Light</vt:lpstr>
      <vt:lpstr>Arial</vt:lpstr>
      <vt:lpstr>Roboto</vt:lpstr>
      <vt:lpstr>Calibri</vt:lpstr>
      <vt:lpstr>Retrospectiva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Fabricio Veronez</dc:creator>
  <cp:lastModifiedBy>Fabricio Veronez</cp:lastModifiedBy>
  <cp:revision>145</cp:revision>
  <dcterms:modified xsi:type="dcterms:W3CDTF">2020-04-06T02:00:59Z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0x0101005DD0E268B0E6A84AA39A9A0FD83CAAAC</vt:lpwstr>
  </property>
</Properties>
</file>