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8" r:id="rId3"/>
    <p:sldId id="261" r:id="rId4"/>
    <p:sldId id="264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500" y="3039039"/>
            <a:ext cx="5515166" cy="1166874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/>
              <a:t>Classificando Imagens com Azure </a:t>
            </a:r>
            <a:r>
              <a:rPr lang="pt-BR" sz="3800" dirty="0" err="1"/>
              <a:t>Custom</a:t>
            </a:r>
            <a:r>
              <a:rPr lang="pt-BR" sz="3800" dirty="0"/>
              <a:t> Vision</a:t>
            </a:r>
            <a:endParaRPr lang="en-US" sz="3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53628" cy="107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5BCA3A-CBDF-4D3A-878D-AB8860CED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2614564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303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</Words>
  <Application>Microsoft Office PowerPoint</Application>
  <PresentationFormat>Apresentação na tela 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Muli</vt:lpstr>
      <vt:lpstr>Retrospectiva</vt:lpstr>
      <vt:lpstr>Classificando Imagens com Azure Custom Vision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7</cp:revision>
  <dcterms:created xsi:type="dcterms:W3CDTF">2019-05-21T11:26:06Z</dcterms:created>
  <dcterms:modified xsi:type="dcterms:W3CDTF">2019-05-24T00:50:49Z</dcterms:modified>
</cp:coreProperties>
</file>