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61" r:id="rId4"/>
    <p:sldId id="265" r:id="rId5"/>
    <p:sldId id="266" r:id="rId6"/>
    <p:sldId id="26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9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2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500" y="3039039"/>
            <a:ext cx="5515166" cy="1166874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/>
              <a:t>Classificando Imagens com Azure </a:t>
            </a:r>
            <a:r>
              <a:rPr lang="pt-BR" sz="3800" dirty="0" err="1"/>
              <a:t>Custom</a:t>
            </a:r>
            <a:r>
              <a:rPr lang="pt-BR" sz="3800" dirty="0"/>
              <a:t> Vision</a:t>
            </a:r>
            <a:endParaRPr lang="en-US" sz="3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53628" cy="107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5BCA3A-CBDF-4D3A-878D-AB8860CED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2614564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9EB616-A99A-4BA9-82E6-D2F7F8E1F609}"/>
              </a:ext>
            </a:extLst>
          </p:cNvPr>
          <p:cNvSpPr txBox="1"/>
          <p:nvPr/>
        </p:nvSpPr>
        <p:spPr>
          <a:xfrm>
            <a:off x="0" y="5367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Computação</a:t>
            </a:r>
            <a:r>
              <a:rPr lang="en-US" sz="4800" dirty="0"/>
              <a:t> </a:t>
            </a:r>
            <a:r>
              <a:rPr lang="en-US" sz="4800" dirty="0" err="1"/>
              <a:t>Cognitiva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D5077-F9A8-4B7C-BB5E-82F3F275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21" y="1458565"/>
            <a:ext cx="5983357" cy="2991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9EB616-A99A-4BA9-82E6-D2F7F8E1F609}"/>
              </a:ext>
            </a:extLst>
          </p:cNvPr>
          <p:cNvSpPr txBox="1"/>
          <p:nvPr/>
        </p:nvSpPr>
        <p:spPr>
          <a:xfrm>
            <a:off x="0" y="5367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Serviços</a:t>
            </a:r>
            <a:r>
              <a:rPr lang="en-US" sz="4800" dirty="0"/>
              <a:t> </a:t>
            </a:r>
            <a:r>
              <a:rPr lang="en-US" sz="4800" dirty="0" err="1"/>
              <a:t>Cognitivos</a:t>
            </a:r>
            <a:endParaRPr 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ADD7C-3EF8-44CB-83CE-555ABF523AAE}"/>
              </a:ext>
            </a:extLst>
          </p:cNvPr>
          <p:cNvSpPr txBox="1"/>
          <p:nvPr/>
        </p:nvSpPr>
        <p:spPr>
          <a:xfrm>
            <a:off x="3180522" y="1669775"/>
            <a:ext cx="278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Decisão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Pesquisa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Idioma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Fala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Visão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9EB616-A99A-4BA9-82E6-D2F7F8E1F609}"/>
              </a:ext>
            </a:extLst>
          </p:cNvPr>
          <p:cNvSpPr txBox="1"/>
          <p:nvPr/>
        </p:nvSpPr>
        <p:spPr>
          <a:xfrm>
            <a:off x="0" y="5367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Azure Custom Vision</a:t>
            </a:r>
            <a:endParaRPr lang="pt-BR" sz="4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8BCAE-B8BA-4D75-9D1B-31E68D33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1514312"/>
            <a:ext cx="7176052" cy="28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0173BC-9A46-493C-91C7-F12F86564493}"/>
              </a:ext>
            </a:extLst>
          </p:cNvPr>
          <p:cNvSpPr txBox="1"/>
          <p:nvPr/>
        </p:nvSpPr>
        <p:spPr>
          <a:xfrm>
            <a:off x="2865443" y="1786920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DEMO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814303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</Words>
  <Application>Microsoft Office PowerPoint</Application>
  <PresentationFormat>Apresentação na tela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Wingdings</vt:lpstr>
      <vt:lpstr>Arial</vt:lpstr>
      <vt:lpstr>Muli</vt:lpstr>
      <vt:lpstr>Calibri</vt:lpstr>
      <vt:lpstr>Calibri Light</vt:lpstr>
      <vt:lpstr>Retrospectiva</vt:lpstr>
      <vt:lpstr>Classificando Imagens com Azure Custom Vision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11</cp:revision>
  <dcterms:created xsi:type="dcterms:W3CDTF">2019-05-21T11:26:06Z</dcterms:created>
  <dcterms:modified xsi:type="dcterms:W3CDTF">2019-05-25T00:43:20Z</dcterms:modified>
</cp:coreProperties>
</file>