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61" r:id="rId4"/>
    <p:sldId id="259" r:id="rId5"/>
    <p:sldId id="309" r:id="rId6"/>
    <p:sldId id="310" r:id="rId7"/>
    <p:sldId id="311" r:id="rId8"/>
    <p:sldId id="312" r:id="rId9"/>
    <p:sldId id="313" r:id="rId10"/>
    <p:sldId id="314" r:id="rId11"/>
    <p:sldId id="316" r:id="rId12"/>
    <p:sldId id="31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2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5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82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2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26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30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604818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pt-BR" sz="5400" b="1" dirty="0">
                <a:latin typeface="Roboto Black" panose="02000000000000000000" pitchFamily="2" charset="0"/>
                <a:ea typeface="Roboto Black" panose="02000000000000000000" pitchFamily="2" charset="0"/>
              </a:rPr>
              <a:t>Implementando Métricas e </a:t>
            </a:r>
            <a:r>
              <a:rPr lang="pt-BR" sz="54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Healthcheck</a:t>
            </a:r>
            <a:endParaRPr sz="54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EF202E-06C3-4B03-A529-13E7450A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659155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2108790" y="2015862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Multiplataforma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Múltiplas bases de dados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Extensível através de plugins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0BC28D-7A0C-42B3-AA85-F80D37EB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90" y="281314"/>
            <a:ext cx="4926418" cy="11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09" y="725716"/>
            <a:ext cx="62599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Fluxo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82D151-BB58-4304-BED7-F9BB0994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4" y="2233863"/>
            <a:ext cx="725714" cy="7257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35F190-C2D0-4DFB-BE57-EF5C243B6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673" y="2183923"/>
            <a:ext cx="1266373" cy="7756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0B8150-5CD0-49F6-AE98-83A0AB288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556" y="2156079"/>
            <a:ext cx="716246" cy="778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95B688-E93B-48C5-9BC8-0F03E93FF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63" y="2156079"/>
            <a:ext cx="1146528" cy="11465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B83C589-94C4-4E1D-A3EA-6DA491C0C338}"/>
              </a:ext>
            </a:extLst>
          </p:cNvPr>
          <p:cNvSpPr/>
          <p:nvPr/>
        </p:nvSpPr>
        <p:spPr>
          <a:xfrm rot="10800000">
            <a:off x="4175363" y="2545343"/>
            <a:ext cx="935510" cy="13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F7498EB-444C-4159-BFA3-FD7816F0180C}"/>
              </a:ext>
            </a:extLst>
          </p:cNvPr>
          <p:cNvSpPr/>
          <p:nvPr/>
        </p:nvSpPr>
        <p:spPr>
          <a:xfrm>
            <a:off x="2232926" y="2545343"/>
            <a:ext cx="777995" cy="15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9DE6536-3F16-4D3D-8253-197AE9B4D300}"/>
              </a:ext>
            </a:extLst>
          </p:cNvPr>
          <p:cNvSpPr/>
          <p:nvPr/>
        </p:nvSpPr>
        <p:spPr>
          <a:xfrm rot="10800000">
            <a:off x="6345630" y="2545343"/>
            <a:ext cx="843591" cy="16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321B53-2D4B-4205-BB78-2D8C894B58C9}"/>
              </a:ext>
            </a:extLst>
          </p:cNvPr>
          <p:cNvSpPr txBox="1"/>
          <p:nvPr/>
        </p:nvSpPr>
        <p:spPr>
          <a:xfrm>
            <a:off x="3050589" y="1910030"/>
            <a:ext cx="3042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8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3A8025E-23B3-4AF4-AA26-D444209F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172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4"/>
              </a:rPr>
              <a:t>http://www.linkedin.com/in/fabricioveronez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2571750"/>
            <a:ext cx="2533358" cy="63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Tópicos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lang="en-US" dirty="0"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Healthcheck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Persistência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dos dados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Dashboard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328290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Quantas requisições minha aplicação recebe ?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Quantas requisições geraram erro ?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Sua aplicação está no ar nesse momento ?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Healthcheck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Testar a integridade da aplicação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Healthy, degraded or unhealthy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1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09" y="725716"/>
            <a:ext cx="62599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automóvel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Consumo de combustível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Rotações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do motor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Temperatura do motor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Alerta de bateria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00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.NET Core e .NET Full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Abstração da base de dados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Otimização do envio das métricas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Middlewares para aplicações ASP.NET Core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Possibilidade de criar suas próprias métricas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5FA221-A239-465E-AEC3-DEB47CD2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80" y="280555"/>
            <a:ext cx="4933507" cy="1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1750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689</TotalTime>
  <Words>187</Words>
  <Application>Microsoft Office PowerPoint</Application>
  <PresentationFormat>Apresentação na tela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Roboto</vt:lpstr>
      <vt:lpstr>Calibri</vt:lpstr>
      <vt:lpstr>Roboto Black</vt:lpstr>
      <vt:lpstr>Arial</vt:lpstr>
      <vt:lpstr>Muli</vt:lpstr>
      <vt:lpstr>Calibri Light</vt:lpstr>
      <vt:lpstr>Retrospectiva</vt:lpstr>
      <vt:lpstr>Implementando Métricas e Healthcheck</vt:lpstr>
      <vt:lpstr>Apresentação do PowerPoint</vt:lpstr>
      <vt:lpstr>Tópicos</vt:lpstr>
      <vt:lpstr>Apresentação do PowerPoint</vt:lpstr>
      <vt:lpstr>Tipos de Métricas</vt:lpstr>
      <vt:lpstr>Healthcheck</vt:lpstr>
      <vt:lpstr>Métricas de um automóvel</vt:lpstr>
      <vt:lpstr>Apresentação do PowerPoint</vt:lpstr>
      <vt:lpstr>Apresentação do PowerPoint</vt:lpstr>
      <vt:lpstr>Apresentação do PowerPoint</vt:lpstr>
      <vt:lpstr>Fluxo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62</cp:revision>
  <dcterms:modified xsi:type="dcterms:W3CDTF">2019-06-08T23:53:39Z</dcterms:modified>
</cp:coreProperties>
</file>