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85" r:id="rId4"/>
    <p:sldId id="288" r:id="rId5"/>
    <p:sldId id="289" r:id="rId6"/>
    <p:sldId id="298" r:id="rId7"/>
    <p:sldId id="296" r:id="rId8"/>
    <p:sldId id="290" r:id="rId9"/>
    <p:sldId id="291" r:id="rId10"/>
    <p:sldId id="292" r:id="rId11"/>
    <p:sldId id="293" r:id="rId12"/>
    <p:sldId id="297" r:id="rId13"/>
    <p:sldId id="280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31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9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2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9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32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Implementando</a:t>
            </a:r>
            <a:r>
              <a:rPr lang="en-US" sz="4000" dirty="0"/>
              <a:t> </a:t>
            </a:r>
            <a:r>
              <a:rPr lang="en-US" sz="4000" dirty="0" err="1"/>
              <a:t>Métricas</a:t>
            </a:r>
            <a:r>
              <a:rPr lang="en-US" sz="4000" dirty="0"/>
              <a:t> e </a:t>
            </a:r>
            <a:r>
              <a:rPr lang="en-US" sz="4000" dirty="0" err="1"/>
              <a:t>Healthcheck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2004308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Open Source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Multiplataforma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Múltiplas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bases de dados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Alertas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Extensível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através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plugins</a:t>
            </a: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116828-878A-46FD-984C-FF07035F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5" y="444346"/>
            <a:ext cx="4926418" cy="11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B6EECB-0E5E-4E68-94FE-5D1A006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79" y="2260270"/>
            <a:ext cx="725714" cy="725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A9002D-5BA8-49D4-8A06-B9776386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18" y="2210330"/>
            <a:ext cx="1266373" cy="7756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A5B3E8-4C4E-47CA-8B35-8612723C1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701" y="2182486"/>
            <a:ext cx="716246" cy="778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4DA312-DC38-470B-A035-F7A71B6F6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08" y="2182486"/>
            <a:ext cx="1146528" cy="11465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92EDD51-4D34-4D8A-B6A9-7F61887E6015}"/>
              </a:ext>
            </a:extLst>
          </p:cNvPr>
          <p:cNvSpPr/>
          <p:nvPr/>
        </p:nvSpPr>
        <p:spPr>
          <a:xfrm rot="10800000">
            <a:off x="4026508" y="2571750"/>
            <a:ext cx="935510" cy="13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2B80BC9-34C3-48CD-917F-874B80F3018C}"/>
              </a:ext>
            </a:extLst>
          </p:cNvPr>
          <p:cNvSpPr/>
          <p:nvPr/>
        </p:nvSpPr>
        <p:spPr>
          <a:xfrm>
            <a:off x="2084071" y="2571750"/>
            <a:ext cx="777995" cy="15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32216A0-F2EC-456B-99E0-B97CC4DE015B}"/>
              </a:ext>
            </a:extLst>
          </p:cNvPr>
          <p:cNvSpPr/>
          <p:nvPr/>
        </p:nvSpPr>
        <p:spPr>
          <a:xfrm rot="10800000">
            <a:off x="6196775" y="2571750"/>
            <a:ext cx="843591" cy="16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33E76-5605-4059-B3C6-5F28856704C9}"/>
              </a:ext>
            </a:extLst>
          </p:cNvPr>
          <p:cNvSpPr txBox="1"/>
          <p:nvPr/>
        </p:nvSpPr>
        <p:spPr>
          <a:xfrm>
            <a:off x="3700130" y="451236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Fluxo</a:t>
            </a:r>
            <a:endParaRPr lang="en-US" sz="3600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940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DEMO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81010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Obrigado</a:t>
            </a:r>
            <a:r>
              <a:rPr lang="en-US" sz="6000" dirty="0"/>
              <a:t> !!!</a:t>
            </a:r>
            <a:endParaRPr sz="6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Dúvidas</a:t>
            </a:r>
            <a:r>
              <a:rPr lang="en-US" sz="3600" b="1" dirty="0"/>
              <a:t> </a:t>
            </a:r>
            <a:r>
              <a:rPr lang="en" sz="3600" b="1" dirty="0"/>
              <a:t>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Entre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contato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fabricioveronez@gmail.com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http://www.fabricioveronez.net</a:t>
            </a:r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954301" y="677875"/>
            <a:ext cx="3999392" cy="72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954300" y="1424490"/>
            <a:ext cx="536035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 – Radix </a:t>
            </a:r>
            <a:r>
              <a:rPr lang="en-US" dirty="0" err="1"/>
              <a:t>Engenharia</a:t>
            </a:r>
            <a:r>
              <a:rPr lang="en-US" dirty="0"/>
              <a:t> 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53684" y="677875"/>
            <a:ext cx="1677732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121814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99850" y="1737673"/>
            <a:ext cx="4944300" cy="1919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Métricas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Healthcheck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Persistência</a:t>
            </a:r>
            <a:r>
              <a:rPr lang="en-US" dirty="0"/>
              <a:t> dos dados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dirty="0" err="1"/>
              <a:t>Bônus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87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976610"/>
            <a:ext cx="2289544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Desafio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1694151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</a:t>
            </a:r>
            <a:r>
              <a:rPr lang="en-US" dirty="0" err="1"/>
              <a:t>geraram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Sua aplicação está no ar nesse momento ?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grpSp>
        <p:nvGrpSpPr>
          <p:cNvPr id="5" name="Google Shape;699;p38">
            <a:extLst>
              <a:ext uri="{FF2B5EF4-FFF2-40B4-BE49-F238E27FC236}">
                <a16:creationId xmlns:a16="http://schemas.microsoft.com/office/drawing/2014/main" id="{6F258091-77A4-4D80-BBE1-8D78D31B0675}"/>
              </a:ext>
            </a:extLst>
          </p:cNvPr>
          <p:cNvGrpSpPr/>
          <p:nvPr/>
        </p:nvGrpSpPr>
        <p:grpSpPr>
          <a:xfrm>
            <a:off x="873778" y="1935798"/>
            <a:ext cx="1245645" cy="1253004"/>
            <a:chOff x="5970800" y="1619250"/>
            <a:chExt cx="428650" cy="456725"/>
          </a:xfrm>
        </p:grpSpPr>
        <p:sp>
          <p:nvSpPr>
            <p:cNvPr id="6" name="Google Shape;700;p38">
              <a:extLst>
                <a:ext uri="{FF2B5EF4-FFF2-40B4-BE49-F238E27FC236}">
                  <a16:creationId xmlns:a16="http://schemas.microsoft.com/office/drawing/2014/main" id="{836426C3-D118-46E7-B97E-04067741F562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1;p38">
              <a:extLst>
                <a:ext uri="{FF2B5EF4-FFF2-40B4-BE49-F238E27FC236}">
                  <a16:creationId xmlns:a16="http://schemas.microsoft.com/office/drawing/2014/main" id="{A66A40A9-3AA7-4036-AC84-42E5CCA52E45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2;p38">
              <a:extLst>
                <a:ext uri="{FF2B5EF4-FFF2-40B4-BE49-F238E27FC236}">
                  <a16:creationId xmlns:a16="http://schemas.microsoft.com/office/drawing/2014/main" id="{C41C7103-0DB3-4F61-A5D0-AAE66888D5B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3;p38">
              <a:extLst>
                <a:ext uri="{FF2B5EF4-FFF2-40B4-BE49-F238E27FC236}">
                  <a16:creationId xmlns:a16="http://schemas.microsoft.com/office/drawing/2014/main" id="{77E3EDDD-71F2-4ED0-BB01-94AF0D1DB9BB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4;p38">
              <a:extLst>
                <a:ext uri="{FF2B5EF4-FFF2-40B4-BE49-F238E27FC236}">
                  <a16:creationId xmlns:a16="http://schemas.microsoft.com/office/drawing/2014/main" id="{1B004214-EC88-495B-80D0-38C1D283A610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36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7606A-1958-4A09-B474-2DE927A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32" y="1012586"/>
            <a:ext cx="4944300" cy="6453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8A26D-706B-449A-A2A2-62EC8C0B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032" y="1691436"/>
            <a:ext cx="2667300" cy="2663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Métricas</a:t>
            </a:r>
            <a:r>
              <a:rPr lang="en-US" b="1" dirty="0"/>
              <a:t> do Sistema</a:t>
            </a:r>
          </a:p>
          <a:p>
            <a:r>
              <a:rPr lang="en-US" sz="1200" dirty="0" err="1"/>
              <a:t>Quantidades</a:t>
            </a:r>
            <a:r>
              <a:rPr lang="en-US" sz="1200" dirty="0"/>
              <a:t> de </a:t>
            </a:r>
            <a:r>
              <a:rPr lang="en-US" sz="1200" dirty="0" err="1"/>
              <a:t>requisições</a:t>
            </a:r>
            <a:endParaRPr lang="en-US" sz="1200" dirty="0"/>
          </a:p>
          <a:p>
            <a:r>
              <a:rPr lang="en-US" sz="1200" dirty="0" err="1"/>
              <a:t>Quantidade</a:t>
            </a:r>
            <a:r>
              <a:rPr lang="en-US" sz="1200" dirty="0"/>
              <a:t> de </a:t>
            </a:r>
            <a:r>
              <a:rPr lang="en-US" sz="1200" dirty="0" err="1"/>
              <a:t>erros</a:t>
            </a:r>
            <a:endParaRPr lang="en-US" sz="1200" dirty="0"/>
          </a:p>
          <a:p>
            <a:r>
              <a:rPr lang="en-US" sz="1200" dirty="0" err="1"/>
              <a:t>Consumo</a:t>
            </a:r>
            <a:r>
              <a:rPr lang="en-US" sz="1200" dirty="0"/>
              <a:t> de </a:t>
            </a:r>
            <a:r>
              <a:rPr lang="en-US" sz="1200" dirty="0" err="1"/>
              <a:t>recursos</a:t>
            </a:r>
            <a:endParaRPr lang="en-US" sz="1200" dirty="0"/>
          </a:p>
          <a:p>
            <a:r>
              <a:rPr lang="en-US" sz="1200" dirty="0"/>
              <a:t>APIs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acessadas</a:t>
            </a:r>
            <a:endParaRPr lang="en-US" sz="1200" dirty="0"/>
          </a:p>
          <a:p>
            <a:r>
              <a:rPr lang="en-US" sz="1200" dirty="0"/>
              <a:t>Tempo de </a:t>
            </a:r>
            <a:r>
              <a:rPr lang="en-US" sz="1200" dirty="0" err="1"/>
              <a:t>acesso</a:t>
            </a:r>
            <a:r>
              <a:rPr lang="en-US" sz="1200" dirty="0"/>
              <a:t> a um </a:t>
            </a:r>
            <a:r>
              <a:rPr lang="en-US" sz="1200" dirty="0" err="1"/>
              <a:t>recurso</a:t>
            </a:r>
            <a:endParaRPr lang="en-US" sz="1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FCEC0-5E79-4EBC-A000-1BD260E828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25120" y="1691436"/>
            <a:ext cx="2667300" cy="2663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Métricas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en-US" b="1" dirty="0"/>
          </a:p>
          <a:p>
            <a:r>
              <a:rPr lang="en-US" sz="1200" dirty="0" err="1"/>
              <a:t>Usuários</a:t>
            </a:r>
            <a:r>
              <a:rPr lang="en-US" sz="1200" dirty="0"/>
              <a:t> </a:t>
            </a:r>
            <a:r>
              <a:rPr lang="en-US" sz="1200" dirty="0" err="1"/>
              <a:t>acessando</a:t>
            </a:r>
            <a:r>
              <a:rPr lang="en-US" sz="1200" dirty="0"/>
              <a:t> a </a:t>
            </a:r>
            <a:r>
              <a:rPr lang="en-US" sz="1200" dirty="0" err="1"/>
              <a:t>aplicação</a:t>
            </a:r>
            <a:endParaRPr lang="en-US" sz="1200" dirty="0"/>
          </a:p>
          <a:p>
            <a:r>
              <a:rPr lang="en-US" sz="1200" dirty="0" err="1"/>
              <a:t>Boletos</a:t>
            </a:r>
            <a:r>
              <a:rPr lang="en-US" sz="1200" dirty="0"/>
              <a:t> </a:t>
            </a:r>
            <a:r>
              <a:rPr lang="en-US" sz="1200" dirty="0" err="1"/>
              <a:t>emitidos</a:t>
            </a:r>
            <a:endParaRPr lang="en-US" sz="1200" dirty="0"/>
          </a:p>
          <a:p>
            <a:r>
              <a:rPr lang="en-US" sz="1200" dirty="0" err="1"/>
              <a:t>Compras</a:t>
            </a:r>
            <a:r>
              <a:rPr lang="en-US" sz="1200" dirty="0"/>
              <a:t> de um </a:t>
            </a:r>
            <a:r>
              <a:rPr lang="en-US" sz="1200" dirty="0" err="1"/>
              <a:t>produto</a:t>
            </a:r>
            <a:endParaRPr lang="en-US" sz="1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FF424-E1C3-4747-82D7-3DF0AAEF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7606A-1958-4A09-B474-2DE927A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32" y="1012586"/>
            <a:ext cx="4944300" cy="645300"/>
          </a:xfrm>
        </p:spPr>
        <p:txBody>
          <a:bodyPr/>
          <a:lstStyle/>
          <a:p>
            <a:r>
              <a:rPr lang="en-US" dirty="0" err="1"/>
              <a:t>Healthcheck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8A26D-706B-449A-A2A2-62EC8C0B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032" y="1691436"/>
            <a:ext cx="5361018" cy="2663700"/>
          </a:xfrm>
        </p:spPr>
        <p:txBody>
          <a:bodyPr/>
          <a:lstStyle/>
          <a:p>
            <a:r>
              <a:rPr lang="en-US" sz="1200" dirty="0" err="1"/>
              <a:t>Testar</a:t>
            </a:r>
            <a:r>
              <a:rPr lang="en-US" sz="1200" dirty="0"/>
              <a:t> a </a:t>
            </a:r>
            <a:r>
              <a:rPr lang="en-US" sz="1200" dirty="0" err="1"/>
              <a:t>integridade</a:t>
            </a:r>
            <a:r>
              <a:rPr lang="en-US" sz="1200" dirty="0"/>
              <a:t> da </a:t>
            </a:r>
            <a:r>
              <a:rPr lang="en-US" sz="1200" dirty="0" err="1"/>
              <a:t>aplicação</a:t>
            </a:r>
            <a:endParaRPr lang="en-US" sz="1200" dirty="0"/>
          </a:p>
          <a:p>
            <a:r>
              <a:rPr lang="en-US" sz="1200" dirty="0"/>
              <a:t>Healthy, degraded or unhealthy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FF424-E1C3-4747-82D7-3DF0AAEF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9028" y="1198493"/>
            <a:ext cx="4152900" cy="2239308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5D9B19-D005-4940-8E49-AC5B96CD091A}"/>
              </a:ext>
            </a:extLst>
          </p:cNvPr>
          <p:cNvSpPr txBox="1"/>
          <p:nvPr/>
        </p:nvSpPr>
        <p:spPr>
          <a:xfrm>
            <a:off x="2197395" y="259850"/>
            <a:ext cx="631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Métricas</a:t>
            </a:r>
            <a:r>
              <a:rPr lang="en-US" sz="3600" dirty="0">
                <a:solidFill>
                  <a:srgbClr val="19BBD5"/>
                </a:solidFill>
                <a:latin typeface="Nixie One"/>
                <a:sym typeface="Nixie One"/>
              </a:rPr>
              <a:t> de um </a:t>
            </a:r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automóvel</a:t>
            </a:r>
            <a:endParaRPr lang="en-US" sz="3600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F8A21-9801-4743-ACD2-AD5D6918FB5D}"/>
              </a:ext>
            </a:extLst>
          </p:cNvPr>
          <p:cNvSpPr txBox="1"/>
          <p:nvPr/>
        </p:nvSpPr>
        <p:spPr>
          <a:xfrm>
            <a:off x="4414496" y="1437171"/>
            <a:ext cx="272061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Consumo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combustível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Rotações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do motor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Temperatura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do motor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Alerta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bateria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BFADE4-DE73-4C14-8C51-42CCDA9A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46" y="496054"/>
            <a:ext cx="4933507" cy="1047735"/>
          </a:xfrm>
          <a:prstGeom prst="rect">
            <a:avLst/>
          </a:prstGeom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1906772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Open Source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200" dirty="0">
                <a:solidFill>
                  <a:srgbClr val="C6DAEC"/>
                </a:solidFill>
                <a:latin typeface="Muli"/>
                <a:sym typeface="Muli"/>
              </a:rPr>
              <a:t>.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NET Core e .NET Full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Abstração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da base de dados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Otimização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do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envio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das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métricas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Middlewares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para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aplicações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ASP.NET Core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Possibilidade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criar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suas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próprias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métricas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8529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1906772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Dados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dimensionais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Múltiplas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formas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visualização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Configuração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alertas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995F9-07F0-48A7-A66B-9151EAF7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5" y="319543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547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211</Words>
  <Application>Microsoft Office PowerPoint</Application>
  <PresentationFormat>Apresentação na tela (16:9)</PresentationFormat>
  <Paragraphs>68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Nixie One</vt:lpstr>
      <vt:lpstr>Muli</vt:lpstr>
      <vt:lpstr>Imogen template</vt:lpstr>
      <vt:lpstr>Implementando Métricas e Healthcheck</vt:lpstr>
      <vt:lpstr>Quem sou eu ?</vt:lpstr>
      <vt:lpstr>Tópicos</vt:lpstr>
      <vt:lpstr>Desafio</vt:lpstr>
      <vt:lpstr>Tipos de Métricas</vt:lpstr>
      <vt:lpstr>Healthcheck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</vt:lpstr>
      <vt:lpstr>Obrigado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33</cp:revision>
  <dcterms:modified xsi:type="dcterms:W3CDTF">2019-01-16T00:47:38Z</dcterms:modified>
</cp:coreProperties>
</file>