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7"/>
  </p:notesMasterIdLst>
  <p:sldIdLst>
    <p:sldId id="342" r:id="rId5"/>
    <p:sldId id="34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A191D-C21F-41A9-850B-D42A86526B95}" v="23" dt="2020-03-31T01:25:31.145"/>
  </p1510:revLst>
</p1510:revInfo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7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oares Veronez" userId="90ff1b2a-25d9-4eaa-a234-0c83626b8a20" providerId="ADAL" clId="{BCAA191D-C21F-41A9-850B-D42A86526B95}"/>
    <pc:docChg chg="undo custSel addSld delSld modSld sldOrd">
      <pc:chgData name="Fabricio Soares Veronez" userId="90ff1b2a-25d9-4eaa-a234-0c83626b8a20" providerId="ADAL" clId="{BCAA191D-C21F-41A9-850B-D42A86526B95}" dt="2020-03-31T01:25:46.622" v="565" actId="1076"/>
      <pc:docMkLst>
        <pc:docMk/>
      </pc:docMkLst>
      <pc:sldChg chg="del">
        <pc:chgData name="Fabricio Soares Veronez" userId="90ff1b2a-25d9-4eaa-a234-0c83626b8a20" providerId="ADAL" clId="{BCAA191D-C21F-41A9-850B-D42A86526B95}" dt="2020-03-31T00:17:20.185" v="67" actId="47"/>
        <pc:sldMkLst>
          <pc:docMk/>
          <pc:sldMk cId="0" sldId="256"/>
        </pc:sldMkLst>
      </pc:sldChg>
      <pc:sldChg chg="addSp delSp modSp del">
        <pc:chgData name="Fabricio Soares Veronez" userId="90ff1b2a-25d9-4eaa-a234-0c83626b8a20" providerId="ADAL" clId="{BCAA191D-C21F-41A9-850B-D42A86526B95}" dt="2020-03-31T00:18:35.849" v="68" actId="47"/>
        <pc:sldMkLst>
          <pc:docMk/>
          <pc:sldMk cId="2467578592" sldId="320"/>
        </pc:sldMkLst>
        <pc:spChg chg="add mod">
          <ac:chgData name="Fabricio Soares Veronez" userId="90ff1b2a-25d9-4eaa-a234-0c83626b8a20" providerId="ADAL" clId="{BCAA191D-C21F-41A9-850B-D42A86526B95}" dt="2020-03-03T20:06:31.460" v="44" actId="1076"/>
          <ac:spMkLst>
            <pc:docMk/>
            <pc:sldMk cId="2467578592" sldId="320"/>
            <ac:spMk id="2" creationId="{BFBF34E7-82A6-4B63-9237-3CF24E302D9B}"/>
          </ac:spMkLst>
        </pc:spChg>
        <pc:picChg chg="del">
          <ac:chgData name="Fabricio Soares Veronez" userId="90ff1b2a-25d9-4eaa-a234-0c83626b8a20" providerId="ADAL" clId="{BCAA191D-C21F-41A9-850B-D42A86526B95}" dt="2020-03-03T01:35:47.449" v="8" actId="478"/>
          <ac:picMkLst>
            <pc:docMk/>
            <pc:sldMk cId="2467578592" sldId="320"/>
            <ac:picMk id="3" creationId="{0F252917-ECF4-442A-96AB-395EB7B14D10}"/>
          </ac:picMkLst>
        </pc:picChg>
      </pc:sldChg>
      <pc:sldChg chg="addSp delSp del">
        <pc:chgData name="Fabricio Soares Veronez" userId="90ff1b2a-25d9-4eaa-a234-0c83626b8a20" providerId="ADAL" clId="{BCAA191D-C21F-41A9-850B-D42A86526B95}" dt="2020-03-31T00:18:37.622" v="69" actId="47"/>
        <pc:sldMkLst>
          <pc:docMk/>
          <pc:sldMk cId="2753952680" sldId="332"/>
        </pc:sldMkLst>
        <pc:picChg chg="add del">
          <ac:chgData name="Fabricio Soares Veronez" userId="90ff1b2a-25d9-4eaa-a234-0c83626b8a20" providerId="ADAL" clId="{BCAA191D-C21F-41A9-850B-D42A86526B95}" dt="2020-03-30T21:58:36.487" v="66" actId="478"/>
          <ac:picMkLst>
            <pc:docMk/>
            <pc:sldMk cId="2753952680" sldId="332"/>
            <ac:picMk id="4" creationId="{D74E4F3F-D51D-4539-9C0E-A25224B75B63}"/>
          </ac:picMkLst>
        </pc:picChg>
      </pc:sldChg>
      <pc:sldChg chg="del">
        <pc:chgData name="Fabricio Soares Veronez" userId="90ff1b2a-25d9-4eaa-a234-0c83626b8a20" providerId="ADAL" clId="{BCAA191D-C21F-41A9-850B-D42A86526B95}" dt="2020-03-03T01:29:16.391" v="7" actId="47"/>
        <pc:sldMkLst>
          <pc:docMk/>
          <pc:sldMk cId="3328286637" sldId="333"/>
        </pc:sldMkLst>
      </pc:sldChg>
      <pc:sldChg chg="addSp modSp">
        <pc:chgData name="Fabricio Soares Veronez" userId="90ff1b2a-25d9-4eaa-a234-0c83626b8a20" providerId="ADAL" clId="{BCAA191D-C21F-41A9-850B-D42A86526B95}" dt="2020-03-31T01:25:05.911" v="554" actId="962"/>
        <pc:sldMkLst>
          <pc:docMk/>
          <pc:sldMk cId="785213599" sldId="334"/>
        </pc:sldMkLst>
        <pc:picChg chg="add mod">
          <ac:chgData name="Fabricio Soares Veronez" userId="90ff1b2a-25d9-4eaa-a234-0c83626b8a20" providerId="ADAL" clId="{BCAA191D-C21F-41A9-850B-D42A86526B95}" dt="2020-03-31T01:25:05.911" v="554" actId="962"/>
          <ac:picMkLst>
            <pc:docMk/>
            <pc:sldMk cId="785213599" sldId="334"/>
            <ac:picMk id="13" creationId="{EE1F6AA5-D884-4C6C-864D-CFD9F13CF87B}"/>
          </ac:picMkLst>
        </pc:picChg>
      </pc:sldChg>
      <pc:sldChg chg="addSp delSp del">
        <pc:chgData name="Fabricio Soares Veronez" userId="90ff1b2a-25d9-4eaa-a234-0c83626b8a20" providerId="ADAL" clId="{BCAA191D-C21F-41A9-850B-D42A86526B95}" dt="2020-03-03T01:29:14.645" v="6" actId="47"/>
        <pc:sldMkLst>
          <pc:docMk/>
          <pc:sldMk cId="4047937385" sldId="341"/>
        </pc:sldMkLst>
        <pc:spChg chg="add del">
          <ac:chgData name="Fabricio Soares Veronez" userId="90ff1b2a-25d9-4eaa-a234-0c83626b8a20" providerId="ADAL" clId="{BCAA191D-C21F-41A9-850B-D42A86526B95}" dt="2020-03-03T01:29:11.679" v="3" actId="478"/>
          <ac:spMkLst>
            <pc:docMk/>
            <pc:sldMk cId="4047937385" sldId="341"/>
            <ac:spMk id="2" creationId="{82FCE3FB-8736-4221-A634-E7A5B55EDE42}"/>
          </ac:spMkLst>
        </pc:spChg>
        <pc:picChg chg="add del">
          <ac:chgData name="Fabricio Soares Veronez" userId="90ff1b2a-25d9-4eaa-a234-0c83626b8a20" providerId="ADAL" clId="{BCAA191D-C21F-41A9-850B-D42A86526B95}" dt="2020-03-03T01:29:12.113" v="4" actId="478"/>
          <ac:picMkLst>
            <pc:docMk/>
            <pc:sldMk cId="4047937385" sldId="341"/>
            <ac:picMk id="6" creationId="{27E3FBC4-C913-4C2A-9264-4167DC82E776}"/>
          </ac:picMkLst>
        </pc:picChg>
      </pc:sldChg>
      <pc:sldChg chg="addSp delSp modSp ord">
        <pc:chgData name="Fabricio Soares Veronez" userId="90ff1b2a-25d9-4eaa-a234-0c83626b8a20" providerId="ADAL" clId="{BCAA191D-C21F-41A9-850B-D42A86526B95}" dt="2020-03-31T01:25:46.622" v="565" actId="1076"/>
        <pc:sldMkLst>
          <pc:docMk/>
          <pc:sldMk cId="1608456456" sldId="342"/>
        </pc:sldMkLst>
        <pc:spChg chg="del">
          <ac:chgData name="Fabricio Soares Veronez" userId="90ff1b2a-25d9-4eaa-a234-0c83626b8a20" providerId="ADAL" clId="{BCAA191D-C21F-41A9-850B-D42A86526B95}" dt="2020-03-31T00:46:54.315" v="461" actId="478"/>
          <ac:spMkLst>
            <pc:docMk/>
            <pc:sldMk cId="1608456456" sldId="342"/>
            <ac:spMk id="2" creationId="{4EBADD77-DA52-4E5A-AFD6-4DD002645CF4}"/>
          </ac:spMkLst>
        </pc:spChg>
        <pc:spChg chg="del">
          <ac:chgData name="Fabricio Soares Veronez" userId="90ff1b2a-25d9-4eaa-a234-0c83626b8a20" providerId="ADAL" clId="{BCAA191D-C21F-41A9-850B-D42A86526B95}" dt="2020-03-31T00:46:50.664" v="460" actId="478"/>
          <ac:spMkLst>
            <pc:docMk/>
            <pc:sldMk cId="1608456456" sldId="342"/>
            <ac:spMk id="3" creationId="{288497B4-199C-462B-B5D0-529343D0266D}"/>
          </ac:spMkLst>
        </pc:spChg>
        <pc:spChg chg="add mod">
          <ac:chgData name="Fabricio Soares Veronez" userId="90ff1b2a-25d9-4eaa-a234-0c83626b8a20" providerId="ADAL" clId="{BCAA191D-C21F-41A9-850B-D42A86526B95}" dt="2020-03-31T01:23:29.235" v="545" actId="108"/>
          <ac:spMkLst>
            <pc:docMk/>
            <pc:sldMk cId="1608456456" sldId="342"/>
            <ac:spMk id="10" creationId="{4A816129-8E22-45AE-874D-2864026DDDAB}"/>
          </ac:spMkLst>
        </pc:spChg>
        <pc:spChg chg="add mod">
          <ac:chgData name="Fabricio Soares Veronez" userId="90ff1b2a-25d9-4eaa-a234-0c83626b8a20" providerId="ADAL" clId="{BCAA191D-C21F-41A9-850B-D42A86526B95}" dt="2020-03-31T01:23:40.802" v="547" actId="1076"/>
          <ac:spMkLst>
            <pc:docMk/>
            <pc:sldMk cId="1608456456" sldId="342"/>
            <ac:spMk id="13" creationId="{4C3D98A8-85B7-4406-8A94-46510C5A4869}"/>
          </ac:spMkLst>
        </pc:spChg>
        <pc:spChg chg="add mod">
          <ac:chgData name="Fabricio Soares Veronez" userId="90ff1b2a-25d9-4eaa-a234-0c83626b8a20" providerId="ADAL" clId="{BCAA191D-C21F-41A9-850B-D42A86526B95}" dt="2020-03-31T01:13:26.008" v="525" actId="14100"/>
          <ac:spMkLst>
            <pc:docMk/>
            <pc:sldMk cId="1608456456" sldId="342"/>
            <ac:spMk id="14" creationId="{2F2E5A05-E6D6-43DB-9D77-E48605E93D9E}"/>
          </ac:spMkLst>
        </pc:spChg>
        <pc:spChg chg="add mod">
          <ac:chgData name="Fabricio Soares Veronez" userId="90ff1b2a-25d9-4eaa-a234-0c83626b8a20" providerId="ADAL" clId="{BCAA191D-C21F-41A9-850B-D42A86526B95}" dt="2020-03-31T01:13:53.170" v="532" actId="14100"/>
          <ac:spMkLst>
            <pc:docMk/>
            <pc:sldMk cId="1608456456" sldId="342"/>
            <ac:spMk id="15" creationId="{DAF72AD2-8C2A-4139-A7EA-246A4238D257}"/>
          </ac:spMkLst>
        </pc:spChg>
        <pc:spChg chg="add mod">
          <ac:chgData name="Fabricio Soares Veronez" userId="90ff1b2a-25d9-4eaa-a234-0c83626b8a20" providerId="ADAL" clId="{BCAA191D-C21F-41A9-850B-D42A86526B95}" dt="2020-03-31T01:23:03.550" v="541" actId="14100"/>
          <ac:spMkLst>
            <pc:docMk/>
            <pc:sldMk cId="1608456456" sldId="342"/>
            <ac:spMk id="16" creationId="{6B3948C1-8161-4154-B9B8-4A5584A3C39F}"/>
          </ac:spMkLst>
        </pc:spChg>
        <pc:spChg chg="add mod">
          <ac:chgData name="Fabricio Soares Veronez" userId="90ff1b2a-25d9-4eaa-a234-0c83626b8a20" providerId="ADAL" clId="{BCAA191D-C21F-41A9-850B-D42A86526B95}" dt="2020-03-31T01:23:37.518" v="546" actId="1076"/>
          <ac:spMkLst>
            <pc:docMk/>
            <pc:sldMk cId="1608456456" sldId="342"/>
            <ac:spMk id="17" creationId="{1ED7D599-2211-4BB3-932F-4C905358F7FE}"/>
          </ac:spMkLst>
        </pc:spChg>
        <pc:spChg chg="add mod">
          <ac:chgData name="Fabricio Soares Veronez" userId="90ff1b2a-25d9-4eaa-a234-0c83626b8a20" providerId="ADAL" clId="{BCAA191D-C21F-41A9-850B-D42A86526B95}" dt="2020-03-31T01:23:54.753" v="551" actId="1076"/>
          <ac:spMkLst>
            <pc:docMk/>
            <pc:sldMk cId="1608456456" sldId="342"/>
            <ac:spMk id="18" creationId="{F89432EF-16F3-4290-B0EF-37BDFB26A337}"/>
          </ac:spMkLst>
        </pc:spChg>
        <pc:spChg chg="add mod">
          <ac:chgData name="Fabricio Soares Veronez" userId="90ff1b2a-25d9-4eaa-a234-0c83626b8a20" providerId="ADAL" clId="{BCAA191D-C21F-41A9-850B-D42A86526B95}" dt="2020-03-31T01:25:43.879" v="564" actId="1076"/>
          <ac:spMkLst>
            <pc:docMk/>
            <pc:sldMk cId="1608456456" sldId="342"/>
            <ac:spMk id="20" creationId="{BDD790F1-1C5C-42EF-9090-123673AA0887}"/>
          </ac:spMkLst>
        </pc:spChg>
        <pc:picChg chg="add mod">
          <ac:chgData name="Fabricio Soares Veronez" userId="90ff1b2a-25d9-4eaa-a234-0c83626b8a20" providerId="ADAL" clId="{BCAA191D-C21F-41A9-850B-D42A86526B95}" dt="2020-03-31T01:09:41.521" v="506" actId="1076"/>
          <ac:picMkLst>
            <pc:docMk/>
            <pc:sldMk cId="1608456456" sldId="342"/>
            <ac:picMk id="5" creationId="{269B7349-93A9-42F3-A719-C21412DCFA63}"/>
          </ac:picMkLst>
        </pc:picChg>
        <pc:picChg chg="add mod">
          <ac:chgData name="Fabricio Soares Veronez" userId="90ff1b2a-25d9-4eaa-a234-0c83626b8a20" providerId="ADAL" clId="{BCAA191D-C21F-41A9-850B-D42A86526B95}" dt="2020-03-31T01:09:51.333" v="509" actId="1076"/>
          <ac:picMkLst>
            <pc:docMk/>
            <pc:sldMk cId="1608456456" sldId="342"/>
            <ac:picMk id="7" creationId="{2E0AD100-703B-4513-9EEF-199472FA467C}"/>
          </ac:picMkLst>
        </pc:picChg>
        <pc:picChg chg="add mod">
          <ac:chgData name="Fabricio Soares Veronez" userId="90ff1b2a-25d9-4eaa-a234-0c83626b8a20" providerId="ADAL" clId="{BCAA191D-C21F-41A9-850B-D42A86526B95}" dt="2020-03-31T01:13:41.097" v="530" actId="1076"/>
          <ac:picMkLst>
            <pc:docMk/>
            <pc:sldMk cId="1608456456" sldId="342"/>
            <ac:picMk id="9" creationId="{B8CDFA6D-3D68-4C65-B38A-F2A0F51A432D}"/>
          </ac:picMkLst>
        </pc:picChg>
        <pc:picChg chg="add mod">
          <ac:chgData name="Fabricio Soares Veronez" userId="90ff1b2a-25d9-4eaa-a234-0c83626b8a20" providerId="ADAL" clId="{BCAA191D-C21F-41A9-850B-D42A86526B95}" dt="2020-03-31T01:10:03.730" v="513" actId="1076"/>
          <ac:picMkLst>
            <pc:docMk/>
            <pc:sldMk cId="1608456456" sldId="342"/>
            <ac:picMk id="12" creationId="{9920472B-B949-45C7-A734-562E85092C59}"/>
          </ac:picMkLst>
        </pc:picChg>
        <pc:picChg chg="add mod">
          <ac:chgData name="Fabricio Soares Veronez" userId="90ff1b2a-25d9-4eaa-a234-0c83626b8a20" providerId="ADAL" clId="{BCAA191D-C21F-41A9-850B-D42A86526B95}" dt="2020-03-31T01:25:46.622" v="565" actId="1076"/>
          <ac:picMkLst>
            <pc:docMk/>
            <pc:sldMk cId="1608456456" sldId="342"/>
            <ac:picMk id="19" creationId="{84D01545-3278-4429-923A-2E572A7DCC22}"/>
          </ac:picMkLst>
        </pc:picChg>
      </pc:sldChg>
      <pc:sldChg chg="addSp delSp modSp ord">
        <pc:chgData name="Fabricio Soares Veronez" userId="90ff1b2a-25d9-4eaa-a234-0c83626b8a20" providerId="ADAL" clId="{BCAA191D-C21F-41A9-850B-D42A86526B95}" dt="2020-03-31T00:37:35.746" v="458" actId="2711"/>
        <pc:sldMkLst>
          <pc:docMk/>
          <pc:sldMk cId="1968930613" sldId="343"/>
        </pc:sldMkLst>
        <pc:spChg chg="add mod">
          <ac:chgData name="Fabricio Soares Veronez" userId="90ff1b2a-25d9-4eaa-a234-0c83626b8a20" providerId="ADAL" clId="{BCAA191D-C21F-41A9-850B-D42A86526B95}" dt="2020-03-31T00:37:35.746" v="458" actId="2711"/>
          <ac:spMkLst>
            <pc:docMk/>
            <pc:sldMk cId="1968930613" sldId="343"/>
            <ac:spMk id="2" creationId="{6DF11C2D-5D6C-4992-BCEC-56AE6ACC2195}"/>
          </ac:spMkLst>
        </pc:spChg>
        <pc:spChg chg="mod">
          <ac:chgData name="Fabricio Soares Veronez" userId="90ff1b2a-25d9-4eaa-a234-0c83626b8a20" providerId="ADAL" clId="{BCAA191D-C21F-41A9-850B-D42A86526B95}" dt="2020-03-31T00:28:00.157" v="111" actId="1076"/>
          <ac:spMkLst>
            <pc:docMk/>
            <pc:sldMk cId="1968930613" sldId="343"/>
            <ac:spMk id="3" creationId="{288497B4-199C-462B-B5D0-529343D0266D}"/>
          </ac:spMkLst>
        </pc:spChg>
        <pc:spChg chg="del">
          <ac:chgData name="Fabricio Soares Veronez" userId="90ff1b2a-25d9-4eaa-a234-0c83626b8a20" providerId="ADAL" clId="{BCAA191D-C21F-41A9-850B-D42A86526B95}" dt="2020-03-31T00:27:35.107" v="107" actId="478"/>
          <ac:spMkLst>
            <pc:docMk/>
            <pc:sldMk cId="1968930613" sldId="343"/>
            <ac:spMk id="4" creationId="{2E2A8CCF-10ED-4453-8409-DE17D9E97E5D}"/>
          </ac:spMkLst>
        </pc:spChg>
        <pc:spChg chg="del">
          <ac:chgData name="Fabricio Soares Veronez" userId="90ff1b2a-25d9-4eaa-a234-0c83626b8a20" providerId="ADAL" clId="{BCAA191D-C21F-41A9-850B-D42A86526B95}" dt="2020-03-31T00:27:38.731" v="108" actId="478"/>
          <ac:spMkLst>
            <pc:docMk/>
            <pc:sldMk cId="1968930613" sldId="343"/>
            <ac:spMk id="5" creationId="{CEB1E70A-3C40-448F-A7B6-09B3FB7CAD1A}"/>
          </ac:spMkLst>
        </pc:spChg>
      </pc:sldChg>
      <pc:sldChg chg="addSp delSp modSp add del">
        <pc:chgData name="Fabricio Soares Veronez" userId="90ff1b2a-25d9-4eaa-a234-0c83626b8a20" providerId="ADAL" clId="{BCAA191D-C21F-41A9-850B-D42A86526B95}" dt="2020-03-31T01:23:12.740" v="542" actId="47"/>
        <pc:sldMkLst>
          <pc:docMk/>
          <pc:sldMk cId="3342882935" sldId="344"/>
        </pc:sldMkLst>
        <pc:spChg chg="del">
          <ac:chgData name="Fabricio Soares Veronez" userId="90ff1b2a-25d9-4eaa-a234-0c83626b8a20" providerId="ADAL" clId="{BCAA191D-C21F-41A9-850B-D42A86526B95}" dt="2020-03-03T20:14:13.673" v="61" actId="478"/>
          <ac:spMkLst>
            <pc:docMk/>
            <pc:sldMk cId="3342882935" sldId="344"/>
            <ac:spMk id="2" creationId="{EC889057-DA25-4C7D-8CFF-27D677F428DE}"/>
          </ac:spMkLst>
        </pc:spChg>
        <pc:picChg chg="add mod">
          <ac:chgData name="Fabricio Soares Veronez" userId="90ff1b2a-25d9-4eaa-a234-0c83626b8a20" providerId="ADAL" clId="{BCAA191D-C21F-41A9-850B-D42A86526B95}" dt="2020-03-03T20:33:44.696" v="65" actId="14100"/>
          <ac:picMkLst>
            <pc:docMk/>
            <pc:sldMk cId="3342882935" sldId="344"/>
            <ac:picMk id="4" creationId="{0FFE15D7-CF83-449D-9C52-9107F46958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2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9B7349-93A9-42F3-A719-C21412DC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289" y="1519958"/>
            <a:ext cx="1797424" cy="1100922"/>
          </a:xfrm>
          <a:prstGeom prst="rect">
            <a:avLst/>
          </a:prstGeom>
        </p:spPr>
      </p:pic>
      <p:pic>
        <p:nvPicPr>
          <p:cNvPr id="7" name="Imagem 6" descr="Uma imagem contendo placa, desenho&#10;&#10;Descrição gerada automaticamente">
            <a:extLst>
              <a:ext uri="{FF2B5EF4-FFF2-40B4-BE49-F238E27FC236}">
                <a16:creationId xmlns:a16="http://schemas.microsoft.com/office/drawing/2014/main" id="{2E0AD100-703B-4513-9EEF-199472FA4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16" y="269612"/>
            <a:ext cx="976929" cy="976929"/>
          </a:xfrm>
          <a:prstGeom prst="rect">
            <a:avLst/>
          </a:prstGeom>
        </p:spPr>
      </p:pic>
      <p:pic>
        <p:nvPicPr>
          <p:cNvPr id="9" name="Imagem 8" descr="Uma imagem contendo placa&#10;&#10;Descrição gerada automaticamente">
            <a:extLst>
              <a:ext uri="{FF2B5EF4-FFF2-40B4-BE49-F238E27FC236}">
                <a16:creationId xmlns:a16="http://schemas.microsoft.com/office/drawing/2014/main" id="{B8CDFA6D-3D68-4C65-B38A-F2A0F51A4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830" y="1016189"/>
            <a:ext cx="1146362" cy="1146362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A816129-8E22-45AE-874D-2864026DDDAB}"/>
              </a:ext>
            </a:extLst>
          </p:cNvPr>
          <p:cNvSpPr/>
          <p:nvPr/>
        </p:nvSpPr>
        <p:spPr>
          <a:xfrm>
            <a:off x="7024407" y="3035849"/>
            <a:ext cx="1344705" cy="51704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MongoDB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err="1">
                <a:solidFill>
                  <a:schemeClr val="tx1"/>
                </a:solidFill>
              </a:rPr>
              <a:t>Exporter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20472B-B949-45C7-A734-562E85092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451" y="3552894"/>
            <a:ext cx="1072610" cy="1041325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4C3D98A8-85B7-4406-8A94-46510C5A4869}"/>
              </a:ext>
            </a:extLst>
          </p:cNvPr>
          <p:cNvSpPr/>
          <p:nvPr/>
        </p:nvSpPr>
        <p:spPr>
          <a:xfrm rot="19588322">
            <a:off x="4692555" y="1388188"/>
            <a:ext cx="1065007" cy="118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F2E5A05-E6D6-43DB-9D77-E48605E93D9E}"/>
              </a:ext>
            </a:extLst>
          </p:cNvPr>
          <p:cNvSpPr/>
          <p:nvPr/>
        </p:nvSpPr>
        <p:spPr>
          <a:xfrm rot="1352116">
            <a:off x="4816926" y="2746290"/>
            <a:ext cx="2025600" cy="105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DAF72AD2-8C2A-4139-A7EA-246A4238D257}"/>
              </a:ext>
            </a:extLst>
          </p:cNvPr>
          <p:cNvSpPr/>
          <p:nvPr/>
        </p:nvSpPr>
        <p:spPr>
          <a:xfrm rot="16200000">
            <a:off x="7319353" y="2476043"/>
            <a:ext cx="731374" cy="104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B3948C1-8161-4154-B9B8-4A5584A3C39F}"/>
              </a:ext>
            </a:extLst>
          </p:cNvPr>
          <p:cNvSpPr/>
          <p:nvPr/>
        </p:nvSpPr>
        <p:spPr>
          <a:xfrm rot="4643787">
            <a:off x="3862354" y="3066527"/>
            <a:ext cx="895776" cy="123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F89432EF-16F3-4290-B0EF-37BDFB26A337}"/>
              </a:ext>
            </a:extLst>
          </p:cNvPr>
          <p:cNvSpPr/>
          <p:nvPr/>
        </p:nvSpPr>
        <p:spPr>
          <a:xfrm>
            <a:off x="2480416" y="2011252"/>
            <a:ext cx="1065007" cy="118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FE748F-A0D2-4C52-94F5-73D7DE5F22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29" y="1540373"/>
            <a:ext cx="1065007" cy="10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5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156368" y="269671"/>
            <a:ext cx="8831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Monitoramento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do cluster Kubernetes</a:t>
            </a:r>
            <a:endParaRPr lang="pt-BR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F11C2D-5D6C-4992-BCEC-56AE6ACC2195}"/>
              </a:ext>
            </a:extLst>
          </p:cNvPr>
          <p:cNvSpPr txBox="1"/>
          <p:nvPr/>
        </p:nvSpPr>
        <p:spPr>
          <a:xfrm>
            <a:off x="742950" y="1527464"/>
            <a:ext cx="7658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Métricas de hardware – Monitoramento de CPU, memoria, Disco e rede dos nós do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Métricas de orquestração – Monitoramento dos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Pods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Deployments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ReplicaSets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DaemonSets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 e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Métricas do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Kube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-System – Métricas dos serviços,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controllers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 e </a:t>
            </a:r>
            <a:r>
              <a:rPr lang="pt-BR" sz="2000" dirty="0" err="1">
                <a:latin typeface="Roboto" panose="020B0604020202020204" charset="0"/>
                <a:ea typeface="Roboto" panose="020B0604020202020204" charset="0"/>
              </a:rPr>
              <a:t>endpoints</a:t>
            </a:r>
            <a:r>
              <a:rPr lang="pt-BR" sz="2000" dirty="0"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930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0E268B0E6A84AA39A9A0FD83CAAAC" ma:contentTypeVersion="5" ma:contentTypeDescription="Create a new document." ma:contentTypeScope="" ma:versionID="c2fa2cf8d6608c2156ccb93b7a244479">
  <xsd:schema xmlns:xsd="http://www.w3.org/2001/XMLSchema" xmlns:xs="http://www.w3.org/2001/XMLSchema" xmlns:p="http://schemas.microsoft.com/office/2006/metadata/properties" xmlns:ns3="2b7f6d1b-c3ec-4dc9-a441-ff419f9ef8ab" xmlns:ns4="15f24908-3768-4fca-bafb-ff45dc73fa1c" targetNamespace="http://schemas.microsoft.com/office/2006/metadata/properties" ma:root="true" ma:fieldsID="4e09f051e7058ddaec603e11801c5c9a" ns3:_="" ns4:_="">
    <xsd:import namespace="2b7f6d1b-c3ec-4dc9-a441-ff419f9ef8ab"/>
    <xsd:import namespace="15f24908-3768-4fca-bafb-ff45dc73fa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f6d1b-c3ec-4dc9-a441-ff419f9ef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4908-3768-4fca-bafb-ff45dc73fa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ABFD8A-7213-4790-A6C2-CA04332DB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1EAB6-BD3D-4608-B200-1C5A57736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7f6d1b-c3ec-4dc9-a441-ff419f9ef8ab"/>
    <ds:schemaRef ds:uri="15f24908-3768-4fca-bafb-ff45dc73f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5AC112-DAFF-4A82-B750-54412BDB9C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2144</TotalTime>
  <Words>52</Words>
  <Application>Microsoft Office PowerPoint</Application>
  <PresentationFormat>Apresentação na tela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Calibri</vt:lpstr>
      <vt:lpstr>Roboto</vt:lpstr>
      <vt:lpstr>Arial</vt:lpstr>
      <vt:lpstr>Calibri Light</vt:lpstr>
      <vt:lpstr>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131</cp:revision>
  <dcterms:modified xsi:type="dcterms:W3CDTF">2020-04-01T22:37:33Z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0x0101005DD0E268B0E6A84AA39A9A0FD83CAAAC</vt:lpwstr>
  </property>
</Properties>
</file>