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  <p:sldId id="257" r:id="rId5"/>
    <p:sldId id="258" r:id="rId6"/>
    <p:sldId id="259" r:id="rId7"/>
    <p:sldId id="260" r:id="rId8"/>
    <p:sldId id="264" r:id="rId9"/>
    <p:sldId id="256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95F4E-6CEA-44BB-8F53-6E92373CA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D613B4-DB67-434B-A0CE-2A052361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250E99-D07B-40E9-B98C-FB522CC6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088-8394-483F-8E48-97FBB6E009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99089C-2572-4190-A6B3-97B4DE01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FD389-EF37-4E1D-A1AD-57DACBB5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42C-407B-4EF6-AF15-BAF3D104C3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38EBE-5A23-424E-B015-FA3413ED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4615F2-7556-4056-AEF9-E3CEEE2B0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3F4C9E-EB58-4E25-AF34-88952B2A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088-8394-483F-8E48-97FBB6E009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825D8-74EE-496B-B526-2786D655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2E234-1513-4B1D-A650-E7207D98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42C-407B-4EF6-AF15-BAF3D104C3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F03CC5-4D0E-465F-BB96-3E5FD6D2E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C7903A-19FA-4132-AE6B-D039CFBFC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38F140-19D4-4FDD-8618-429D16EC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088-8394-483F-8E48-97FBB6E009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9063D2-ED16-454C-9025-C7B1F8E1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BA9A7-CFBB-48DD-87F7-0CC2776D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42C-407B-4EF6-AF15-BAF3D104C3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1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BA283-B632-4256-808B-F5612722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CA8EF-30FF-4899-9D4F-4DFAFB60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3E7B68-DD2B-4754-8988-662508F3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088-8394-483F-8E48-97FBB6E009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59E972-0958-4B6F-B3F8-1E53C0F1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ECB354-7455-47FB-9380-49D42E73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42C-407B-4EF6-AF15-BAF3D104C3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8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4CE5D-28EB-4E89-8D72-0B79ABD3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EDDC14-172F-40C0-B1A3-FEAEE8FE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8BC5F8-FE96-4240-A1C0-147E2AC1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088-8394-483F-8E48-97FBB6E009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CCD91-ABEC-4497-BFEA-C0FEA76E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9C3FDB-94C5-4A15-BAFD-7ED461EF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42C-407B-4EF6-AF15-BAF3D104C3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46D4E-7622-48CE-B6EC-13AB8DD6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C5E62F-565F-4B70-B350-23CE844B5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16E1B8-0C4E-4E4F-B588-07827E22F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AFCBA5-2D44-4A90-8717-6706EE09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088-8394-483F-8E48-97FBB6E009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3367E7-D996-4932-831F-0890ED08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12C04-D731-4AAE-9C7F-6E99ED0E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42C-407B-4EF6-AF15-BAF3D104C3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313DE-A3E2-4E22-AF35-56F5BE20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ACE551-4C77-40AA-B674-0E989E06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19D40F-8DDD-4A23-968F-9B195B30E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9C1CE7-F3DE-45B9-99D5-58BB29F17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AB9567-29D8-428A-93B2-BEAB477B4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3D7E32-B043-41BA-8C0D-4EC4D115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088-8394-483F-8E48-97FBB6E009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BF3C21-7E74-4954-B108-C99C567D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451FAE-135C-44DB-AA4E-3FEFA918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42C-407B-4EF6-AF15-BAF3D104C3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2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4D36-1D6A-42AB-B537-EF8FFDB1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148557-63A2-499B-8AE1-7F9F1F8D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088-8394-483F-8E48-97FBB6E009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16E828-660E-4FC8-B01C-BB648B30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006D12-3425-4D6D-A0BD-D955C88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42C-407B-4EF6-AF15-BAF3D104C3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9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1FD783-F1BE-4C63-8CF2-C8D08331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088-8394-483F-8E48-97FBB6E009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4819DB-F51A-4173-8D81-AD507E9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848FF8-6037-4126-9956-41C1C031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42C-407B-4EF6-AF15-BAF3D104C3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2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5DB7C-2520-45FF-98A3-3FA89909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637A4-DD8D-4630-BD71-7A133670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0C4503-13AE-42AD-B55D-9ABE01548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1A78BE-6E63-48BD-8A62-B27234E1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088-8394-483F-8E48-97FBB6E009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442AE3-C780-4D0E-9B69-363E732B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34773B-F8D6-4E76-B0C2-55C06763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42C-407B-4EF6-AF15-BAF3D104C3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F628B-9D44-40FD-9CB3-F297E5C1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78EBB1-C893-4EEA-809E-B12FD3FFB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CE33D3-E932-4664-BDC2-8DA8D6651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E043B8-B532-41CE-9291-1B40BE64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E088-8394-483F-8E48-97FBB6E009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7B8067-87DA-4E4A-BB95-3D15B0D2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5880C5-2167-449D-BA3E-201E7C38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42C-407B-4EF6-AF15-BAF3D104C3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8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27FCBB-D748-4497-86AF-FE425F0B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1A7792-654A-492E-AE73-843DE867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70FA3F-5C99-40D8-BFD3-E48BD646F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E088-8394-483F-8E48-97FBB6E009E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79D88A-11C7-4372-A92E-B521B2512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9E8A9-368C-496A-8E68-705F70EAB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342C-407B-4EF6-AF15-BAF3D104C3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1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637EAB0-5278-4B3E-9817-15FF99673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52" y="2312711"/>
            <a:ext cx="2649526" cy="31683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595B9B-EAC5-41C5-9992-D1312FD81C56}"/>
              </a:ext>
            </a:extLst>
          </p:cNvPr>
          <p:cNvSpPr txBox="1"/>
          <p:nvPr/>
        </p:nvSpPr>
        <p:spPr>
          <a:xfrm>
            <a:off x="1009217" y="1006679"/>
            <a:ext cx="3259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Fabricio Veronez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E1163D-389D-4F8A-97EA-6038EBA6DFB1}"/>
              </a:ext>
            </a:extLst>
          </p:cNvPr>
          <p:cNvSpPr txBox="1"/>
          <p:nvPr/>
        </p:nvSpPr>
        <p:spPr>
          <a:xfrm>
            <a:off x="4437776" y="284422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http://fabricioveronez.net/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35C8FD-834D-4357-A007-BAE97B13C6D8}"/>
              </a:ext>
            </a:extLst>
          </p:cNvPr>
          <p:cNvSpPr txBox="1"/>
          <p:nvPr/>
        </p:nvSpPr>
        <p:spPr>
          <a:xfrm>
            <a:off x="4437776" y="3680327"/>
            <a:ext cx="5246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fabricioveronez@gmail.com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50D453-78D1-4B40-8D52-FF6830455224}"/>
              </a:ext>
            </a:extLst>
          </p:cNvPr>
          <p:cNvSpPr txBox="1"/>
          <p:nvPr/>
        </p:nvSpPr>
        <p:spPr>
          <a:xfrm>
            <a:off x="4437776" y="4516430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http://github.com/fabricioveronez</a:t>
            </a:r>
          </a:p>
        </p:txBody>
      </p:sp>
    </p:spTree>
    <p:extLst>
      <p:ext uri="{BB962C8B-B14F-4D97-AF65-F5344CB8AC3E}">
        <p14:creationId xmlns:p14="http://schemas.microsoft.com/office/powerpoint/2010/main" val="270346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7C79DBE-4A0C-4C35-B467-1293610AD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64" y="1619774"/>
            <a:ext cx="4664279" cy="46642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CEA577-FC3C-4B9D-AA34-DE0B6DBA77AD}"/>
              </a:ext>
            </a:extLst>
          </p:cNvPr>
          <p:cNvSpPr txBox="1"/>
          <p:nvPr/>
        </p:nvSpPr>
        <p:spPr>
          <a:xfrm>
            <a:off x="5154573" y="64595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8658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D228F5B-66E1-4D52-8B7D-B377FA802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793199"/>
            <a:ext cx="85725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0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3451C7-CD0A-4953-B2B5-86FA7442D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27" y="2186809"/>
            <a:ext cx="4889116" cy="36668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11FAA97-CA62-4555-AD17-C5109FBB0FAA}"/>
              </a:ext>
            </a:extLst>
          </p:cNvPr>
          <p:cNvSpPr txBox="1"/>
          <p:nvPr/>
        </p:nvSpPr>
        <p:spPr>
          <a:xfrm>
            <a:off x="4717249" y="324756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557800-070E-4842-A84D-F0A04860A1BA}"/>
              </a:ext>
            </a:extLst>
          </p:cNvPr>
          <p:cNvSpPr txBox="1"/>
          <p:nvPr/>
        </p:nvSpPr>
        <p:spPr>
          <a:xfrm>
            <a:off x="761654" y="1004354"/>
            <a:ext cx="10237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Atualmente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temos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cenário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gera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log,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distribuidos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pastas no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D3CE83C-23D3-42E7-A1F7-D82B6A9CB177}"/>
              </a:ext>
            </a:extLst>
          </p:cNvPr>
          <p:cNvSpPr txBox="1"/>
          <p:nvPr/>
        </p:nvSpPr>
        <p:spPr>
          <a:xfrm>
            <a:off x="1094645" y="2593209"/>
            <a:ext cx="52934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Alto 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Difícil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visualização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descentralizados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Facilmente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perde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dados</a:t>
            </a:r>
          </a:p>
        </p:txBody>
      </p:sp>
    </p:spTree>
    <p:extLst>
      <p:ext uri="{BB962C8B-B14F-4D97-AF65-F5344CB8AC3E}">
        <p14:creationId xmlns:p14="http://schemas.microsoft.com/office/powerpoint/2010/main" val="33606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81C4C5B-498D-47B2-9EC5-0A4E98BC6767}"/>
              </a:ext>
            </a:extLst>
          </p:cNvPr>
          <p:cNvSpPr txBox="1"/>
          <p:nvPr/>
        </p:nvSpPr>
        <p:spPr>
          <a:xfrm>
            <a:off x="5264728" y="858989"/>
            <a:ext cx="1662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31154F-0A4F-48C2-AFA8-8B090A9EBD26}"/>
              </a:ext>
            </a:extLst>
          </p:cNvPr>
          <p:cNvSpPr txBox="1"/>
          <p:nvPr/>
        </p:nvSpPr>
        <p:spPr>
          <a:xfrm>
            <a:off x="833982" y="2044005"/>
            <a:ext cx="105240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Montar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log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centralizado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com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performance,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disponibilidade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consulta.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Além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adaptação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projetos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legados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 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mínimo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alteração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51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223430A-EE07-4C66-9A35-FEBCBA313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13" y="468343"/>
            <a:ext cx="6748943" cy="179690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D6D7BC-8FEF-4815-AC9F-69CA572DCBDF}"/>
              </a:ext>
            </a:extLst>
          </p:cNvPr>
          <p:cNvSpPr txBox="1"/>
          <p:nvPr/>
        </p:nvSpPr>
        <p:spPr>
          <a:xfrm>
            <a:off x="1166070" y="3045204"/>
            <a:ext cx="7180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Baseado</a:t>
            </a:r>
            <a:r>
              <a:rPr lang="en-US" sz="2800" dirty="0"/>
              <a:t> no </a:t>
            </a:r>
            <a:r>
              <a:rPr lang="en-US" sz="2800" dirty="0" err="1"/>
              <a:t>projeto</a:t>
            </a:r>
            <a:r>
              <a:rPr lang="en-US" sz="2800" dirty="0"/>
              <a:t> Apache Lucene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Alta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Escalável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Indexação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OpenSource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Multiplataforma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176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B5FFF4-4D81-46D6-95D8-0437B1FB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6" y="137701"/>
            <a:ext cx="5562889" cy="25383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8A53815-48E8-4F6D-B312-0B901432C181}"/>
              </a:ext>
            </a:extLst>
          </p:cNvPr>
          <p:cNvSpPr txBox="1"/>
          <p:nvPr/>
        </p:nvSpPr>
        <p:spPr>
          <a:xfrm>
            <a:off x="1526796" y="2869034"/>
            <a:ext cx="678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Visualização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Análise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tempo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Importação</a:t>
            </a:r>
            <a:r>
              <a:rPr lang="en-US" sz="2800" dirty="0"/>
              <a:t> dos dashboards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9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6D481B-B6BB-45E0-8FD5-277BB5FAA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5" y="0"/>
            <a:ext cx="6918864" cy="27302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0C3585B-3809-433B-9057-91C7B9C7F75B}"/>
              </a:ext>
            </a:extLst>
          </p:cNvPr>
          <p:cNvSpPr txBox="1"/>
          <p:nvPr/>
        </p:nvSpPr>
        <p:spPr>
          <a:xfrm>
            <a:off x="1241570" y="2793534"/>
            <a:ext cx="618432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Processa</a:t>
            </a:r>
            <a:r>
              <a:rPr lang="en-US" sz="2800" dirty="0"/>
              <a:t> de </a:t>
            </a:r>
            <a:r>
              <a:rPr lang="en-US" sz="2800" dirty="0" err="1"/>
              <a:t>diversas</a:t>
            </a:r>
            <a:r>
              <a:rPr lang="en-US" sz="2800" dirty="0"/>
              <a:t> </a:t>
            </a:r>
            <a:r>
              <a:rPr lang="en-US" sz="2800" dirty="0" err="1"/>
              <a:t>fontes</a:t>
            </a:r>
            <a:r>
              <a:rPr lang="en-US" sz="2800" dirty="0"/>
              <a:t>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É </a:t>
            </a:r>
            <a:r>
              <a:rPr lang="en-US" sz="2800" dirty="0" err="1"/>
              <a:t>capaz</a:t>
            </a:r>
            <a:r>
              <a:rPr lang="en-US" sz="2800" dirty="0"/>
              <a:t> de </a:t>
            </a:r>
            <a:r>
              <a:rPr lang="en-US" sz="2800" dirty="0" err="1"/>
              <a:t>tratar</a:t>
            </a:r>
            <a:r>
              <a:rPr lang="en-US" sz="2800" dirty="0"/>
              <a:t> e </a:t>
            </a:r>
            <a:r>
              <a:rPr lang="en-US" sz="2800" dirty="0" err="1"/>
              <a:t>manipular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dados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Suporta</a:t>
            </a:r>
            <a:r>
              <a:rPr lang="en-US" sz="2800" dirty="0"/>
              <a:t> </a:t>
            </a:r>
            <a:r>
              <a:rPr lang="en-US" sz="2800" dirty="0" err="1"/>
              <a:t>vários</a:t>
            </a:r>
            <a:r>
              <a:rPr lang="en-US" sz="2800" dirty="0"/>
              <a:t> </a:t>
            </a:r>
            <a:r>
              <a:rPr lang="en-US" sz="2800" dirty="0" err="1"/>
              <a:t>tipo</a:t>
            </a:r>
            <a:r>
              <a:rPr lang="en-US" sz="2800" dirty="0"/>
              <a:t> de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Extensível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Variedade</a:t>
            </a:r>
            <a:r>
              <a:rPr lang="en-US" sz="2800" dirty="0"/>
              <a:t> de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5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57D1883-5365-40B8-BBEE-055268425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65" y="664693"/>
            <a:ext cx="5401695" cy="100471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86A0851-5A7E-42A3-98CA-F71B146C9721}"/>
              </a:ext>
            </a:extLst>
          </p:cNvPr>
          <p:cNvSpPr txBox="1"/>
          <p:nvPr/>
        </p:nvSpPr>
        <p:spPr>
          <a:xfrm>
            <a:off x="1283516" y="2399251"/>
            <a:ext cx="889057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Um dos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famosos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message brokers do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AMQP e outros protocolos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Suporte as principais linguagens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1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3FFA15F-3363-4475-A5E6-286F4FEF7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30" y="935057"/>
            <a:ext cx="4204516" cy="9316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BB3519-6DDC-4A3E-BA8E-F1C5717D733A}"/>
              </a:ext>
            </a:extLst>
          </p:cNvPr>
          <p:cNvSpPr txBox="1"/>
          <p:nvPr/>
        </p:nvSpPr>
        <p:spPr>
          <a:xfrm>
            <a:off x="1702965" y="2617366"/>
            <a:ext cx="42073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Projeto</a:t>
            </a:r>
            <a:r>
              <a:rPr lang="en-US" sz="2800" dirty="0"/>
              <a:t> maduro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Baseado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Suporte</a:t>
            </a:r>
            <a:r>
              <a:rPr lang="en-US" sz="2800" dirty="0"/>
              <a:t> a log </a:t>
            </a:r>
            <a:r>
              <a:rPr lang="en-US" sz="2800" dirty="0" err="1"/>
              <a:t>estruturado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Extensivel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Fácil</a:t>
            </a:r>
            <a:r>
              <a:rPr lang="en-US" sz="2800" dirty="0"/>
              <a:t> de </a:t>
            </a:r>
            <a:r>
              <a:rPr lang="en-US" sz="2800" dirty="0" err="1"/>
              <a:t>configurar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133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482865-0B3C-421F-B48B-EE9F9708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207" y="1788952"/>
            <a:ext cx="1640048" cy="16400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CA9551-B393-447D-9B36-E618FB1F2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11" y="1693527"/>
            <a:ext cx="1830897" cy="18308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24837ED-EB33-4CEB-B24F-78411373D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82" y="4512227"/>
            <a:ext cx="1905698" cy="19056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C9512F3-1E80-403D-B357-34457F346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20" y="1961596"/>
            <a:ext cx="1223392" cy="1294757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111A7992-A714-484D-81DF-3C5DEC5F1217}"/>
              </a:ext>
            </a:extLst>
          </p:cNvPr>
          <p:cNvSpPr/>
          <p:nvPr/>
        </p:nvSpPr>
        <p:spPr>
          <a:xfrm>
            <a:off x="2308867" y="2478376"/>
            <a:ext cx="1184064" cy="261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10F0945-0E9C-4047-947D-5DA043E56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43" y="1961595"/>
            <a:ext cx="1294757" cy="1294757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A760FDCF-F1DC-4310-8F46-50A8A2F1ABA6}"/>
              </a:ext>
            </a:extLst>
          </p:cNvPr>
          <p:cNvSpPr/>
          <p:nvPr/>
        </p:nvSpPr>
        <p:spPr>
          <a:xfrm rot="16200000">
            <a:off x="9520199" y="3985859"/>
            <a:ext cx="1184064" cy="261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44542A1B-5147-4184-87DB-99999788A60B}"/>
              </a:ext>
            </a:extLst>
          </p:cNvPr>
          <p:cNvSpPr/>
          <p:nvPr/>
        </p:nvSpPr>
        <p:spPr>
          <a:xfrm>
            <a:off x="8052408" y="2532123"/>
            <a:ext cx="1184064" cy="261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E613D36E-E428-4B93-8359-6DEAB5393932}"/>
              </a:ext>
            </a:extLst>
          </p:cNvPr>
          <p:cNvSpPr/>
          <p:nvPr/>
        </p:nvSpPr>
        <p:spPr>
          <a:xfrm rot="10800000">
            <a:off x="5097740" y="2739570"/>
            <a:ext cx="1184064" cy="261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3D53FE-0406-45B9-82AD-3183A27BB17A}"/>
              </a:ext>
            </a:extLst>
          </p:cNvPr>
          <p:cNvSpPr txBox="1"/>
          <p:nvPr/>
        </p:nvSpPr>
        <p:spPr>
          <a:xfrm>
            <a:off x="3775419" y="628114"/>
            <a:ext cx="38250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Fluxo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da stack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1250C2-C03D-4723-89CE-B14B26121176}"/>
              </a:ext>
            </a:extLst>
          </p:cNvPr>
          <p:cNvSpPr txBox="1"/>
          <p:nvPr/>
        </p:nvSpPr>
        <p:spPr>
          <a:xfrm>
            <a:off x="1651385" y="3698167"/>
            <a:ext cx="444461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Escalabilidade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Confiabilidade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100%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Multiplataforma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Suporte</a:t>
            </a:r>
            <a:r>
              <a:rPr lang="en-US" sz="2800" dirty="0"/>
              <a:t> a </a:t>
            </a:r>
            <a:r>
              <a:rPr lang="en-US" sz="2800" dirty="0" err="1"/>
              <a:t>várias</a:t>
            </a:r>
            <a:r>
              <a:rPr lang="en-US" sz="2800" dirty="0"/>
              <a:t> </a:t>
            </a:r>
            <a:r>
              <a:rPr lang="en-US" sz="2800" dirty="0" err="1"/>
              <a:t>linguagens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Maior</a:t>
            </a:r>
            <a:r>
              <a:rPr lang="en-US" sz="2800" dirty="0"/>
              <a:t> </a:t>
            </a:r>
            <a:r>
              <a:rPr lang="en-US" sz="2800" dirty="0" err="1"/>
              <a:t>Flexibilidade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E8A41C4-7FFE-4F2D-BAB3-79278744F2B5}"/>
              </a:ext>
            </a:extLst>
          </p:cNvPr>
          <p:cNvSpPr/>
          <p:nvPr/>
        </p:nvSpPr>
        <p:spPr>
          <a:xfrm rot="10800000">
            <a:off x="5095930" y="2356828"/>
            <a:ext cx="1184064" cy="261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1071C8-6961-4B89-9122-BA11F1AA6306}"/>
              </a:ext>
            </a:extLst>
          </p:cNvPr>
          <p:cNvSpPr txBox="1"/>
          <p:nvPr/>
        </p:nvSpPr>
        <p:spPr>
          <a:xfrm>
            <a:off x="5408109" y="1933427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9047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2" grpId="0"/>
      <p:bldP spid="14" grpId="0" animBg="1"/>
      <p:bldP spid="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161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Fabricio Veronez</dc:creator>
  <cp:lastModifiedBy>Fabricio Veronez</cp:lastModifiedBy>
  <cp:revision>28</cp:revision>
  <dcterms:created xsi:type="dcterms:W3CDTF">2018-08-07T01:16:54Z</dcterms:created>
  <dcterms:modified xsi:type="dcterms:W3CDTF">2018-08-08T02:20:47Z</dcterms:modified>
</cp:coreProperties>
</file>