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76" r:id="rId4"/>
    <p:sldId id="300" r:id="rId5"/>
    <p:sldId id="286" r:id="rId6"/>
    <p:sldId id="302" r:id="rId7"/>
    <p:sldId id="303" r:id="rId8"/>
    <p:sldId id="304" r:id="rId9"/>
    <p:sldId id="285" r:id="rId10"/>
    <p:sldId id="307" r:id="rId11"/>
    <p:sldId id="308" r:id="rId12"/>
    <p:sldId id="309" r:id="rId13"/>
    <p:sldId id="30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Nixie One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5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54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1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41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2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7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2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1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abricioverone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AKS-Conhecendo o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Kubernetes</a:t>
            </a: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 no Azure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11529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4321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16" y="2786571"/>
            <a:ext cx="1284737" cy="1284737"/>
          </a:xfrm>
          <a:prstGeom prst="rect">
            <a:avLst/>
          </a:prstGeom>
        </p:spPr>
      </p:pic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0" y="417900"/>
            <a:ext cx="914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</a:t>
            </a: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SignalR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Services</a:t>
            </a:r>
            <a:endParaRPr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62" y="1396960"/>
            <a:ext cx="755294" cy="69605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357" y="1143683"/>
            <a:ext cx="1049037" cy="1058286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17A2355-CF02-49D7-9DD9-56F360702E94}"/>
              </a:ext>
            </a:extLst>
          </p:cNvPr>
          <p:cNvSpPr/>
          <p:nvPr/>
        </p:nvSpPr>
        <p:spPr>
          <a:xfrm>
            <a:off x="1995172" y="1493997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FED0E3-5EB0-48EA-8351-A8F9F1854DA3}"/>
              </a:ext>
            </a:extLst>
          </p:cNvPr>
          <p:cNvSpPr txBox="1"/>
          <p:nvPr/>
        </p:nvSpPr>
        <p:spPr>
          <a:xfrm>
            <a:off x="3144522" y="1177468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com 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A71B1D0-B803-42EC-BDE2-752311A1F118}"/>
              </a:ext>
            </a:extLst>
          </p:cNvPr>
          <p:cNvSpPr/>
          <p:nvPr/>
        </p:nvSpPr>
        <p:spPr>
          <a:xfrm rot="9308801">
            <a:off x="5545642" y="2530104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056A4FCD-633F-4D49-8B0A-99282113848E}"/>
              </a:ext>
            </a:extLst>
          </p:cNvPr>
          <p:cNvSpPr/>
          <p:nvPr/>
        </p:nvSpPr>
        <p:spPr>
          <a:xfrm rot="20112703">
            <a:off x="5718486" y="2893865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0EF9D2-845A-4213-B226-85D7EAF797CC}"/>
              </a:ext>
            </a:extLst>
          </p:cNvPr>
          <p:cNvSpPr txBox="1"/>
          <p:nvPr/>
        </p:nvSpPr>
        <p:spPr>
          <a:xfrm>
            <a:off x="4737429" y="22616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Requisita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298408-55B2-427F-AD7A-401652E072E0}"/>
              </a:ext>
            </a:extLst>
          </p:cNvPr>
          <p:cNvSpPr txBox="1"/>
          <p:nvPr/>
        </p:nvSpPr>
        <p:spPr>
          <a:xfrm>
            <a:off x="6238688" y="306186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Retorna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671610E6-2E4D-4A4F-8E15-452FF3B79711}"/>
              </a:ext>
            </a:extLst>
          </p:cNvPr>
          <p:cNvSpPr/>
          <p:nvPr/>
        </p:nvSpPr>
        <p:spPr>
          <a:xfrm rot="10800000">
            <a:off x="1985535" y="1923860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3796DCB-9296-462B-BE5D-58FA505AAAFB}"/>
              </a:ext>
            </a:extLst>
          </p:cNvPr>
          <p:cNvSpPr txBox="1"/>
          <p:nvPr/>
        </p:nvSpPr>
        <p:spPr>
          <a:xfrm>
            <a:off x="2673403" y="1616683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um redirect com o token e a URL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107FE0D0-BC9B-4971-AC4F-BA4C0C994927}"/>
              </a:ext>
            </a:extLst>
          </p:cNvPr>
          <p:cNvSpPr/>
          <p:nvPr/>
        </p:nvSpPr>
        <p:spPr>
          <a:xfrm rot="1222536" flipV="1">
            <a:off x="1594985" y="2755475"/>
            <a:ext cx="3295944" cy="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8B60F0-7062-40CD-8896-F22A9127AB71}"/>
              </a:ext>
            </a:extLst>
          </p:cNvPr>
          <p:cNvSpPr txBox="1"/>
          <p:nvPr/>
        </p:nvSpPr>
        <p:spPr>
          <a:xfrm>
            <a:off x="1509192" y="287720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4" grpId="0" animBg="1"/>
      <p:bldP spid="35" grpId="0" animBg="1"/>
      <p:bldP spid="13" grpId="0"/>
      <p:bldP spid="36" grpId="0"/>
      <p:bldP spid="37" grpId="0" animBg="1"/>
      <p:bldP spid="38" grpId="0"/>
      <p:bldP spid="39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16" y="2786571"/>
            <a:ext cx="1284737" cy="1284737"/>
          </a:xfrm>
          <a:prstGeom prst="rect">
            <a:avLst/>
          </a:prstGeom>
        </p:spPr>
      </p:pic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0" y="417900"/>
            <a:ext cx="914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Solução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Final</a:t>
            </a:r>
            <a:endParaRPr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62" y="1396960"/>
            <a:ext cx="755294" cy="696054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17A2355-CF02-49D7-9DD9-56F360702E94}"/>
              </a:ext>
            </a:extLst>
          </p:cNvPr>
          <p:cNvSpPr/>
          <p:nvPr/>
        </p:nvSpPr>
        <p:spPr>
          <a:xfrm>
            <a:off x="1995172" y="1493997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FED0E3-5EB0-48EA-8351-A8F9F1854DA3}"/>
              </a:ext>
            </a:extLst>
          </p:cNvPr>
          <p:cNvSpPr txBox="1"/>
          <p:nvPr/>
        </p:nvSpPr>
        <p:spPr>
          <a:xfrm>
            <a:off x="3144522" y="1177468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com 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A71B1D0-B803-42EC-BDE2-752311A1F118}"/>
              </a:ext>
            </a:extLst>
          </p:cNvPr>
          <p:cNvSpPr/>
          <p:nvPr/>
        </p:nvSpPr>
        <p:spPr>
          <a:xfrm rot="9308801">
            <a:off x="5545642" y="2530104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056A4FCD-633F-4D49-8B0A-99282113848E}"/>
              </a:ext>
            </a:extLst>
          </p:cNvPr>
          <p:cNvSpPr/>
          <p:nvPr/>
        </p:nvSpPr>
        <p:spPr>
          <a:xfrm rot="20112703">
            <a:off x="5718486" y="2893865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0EF9D2-845A-4213-B226-85D7EAF797CC}"/>
              </a:ext>
            </a:extLst>
          </p:cNvPr>
          <p:cNvSpPr txBox="1"/>
          <p:nvPr/>
        </p:nvSpPr>
        <p:spPr>
          <a:xfrm>
            <a:off x="4737429" y="22616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Requisita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298408-55B2-427F-AD7A-401652E072E0}"/>
              </a:ext>
            </a:extLst>
          </p:cNvPr>
          <p:cNvSpPr txBox="1"/>
          <p:nvPr/>
        </p:nvSpPr>
        <p:spPr>
          <a:xfrm>
            <a:off x="6238688" y="306186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Retorna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671610E6-2E4D-4A4F-8E15-452FF3B79711}"/>
              </a:ext>
            </a:extLst>
          </p:cNvPr>
          <p:cNvSpPr/>
          <p:nvPr/>
        </p:nvSpPr>
        <p:spPr>
          <a:xfrm rot="10800000">
            <a:off x="1985535" y="1923860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3796DCB-9296-462B-BE5D-58FA505AAAFB}"/>
              </a:ext>
            </a:extLst>
          </p:cNvPr>
          <p:cNvSpPr txBox="1"/>
          <p:nvPr/>
        </p:nvSpPr>
        <p:spPr>
          <a:xfrm>
            <a:off x="2673403" y="1616683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um redirect com o token e a URL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107FE0D0-BC9B-4971-AC4F-BA4C0C994927}"/>
              </a:ext>
            </a:extLst>
          </p:cNvPr>
          <p:cNvSpPr/>
          <p:nvPr/>
        </p:nvSpPr>
        <p:spPr>
          <a:xfrm rot="1222536" flipV="1">
            <a:off x="1594985" y="2755475"/>
            <a:ext cx="3295944" cy="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8B60F0-7062-40CD-8896-F22A9127AB71}"/>
              </a:ext>
            </a:extLst>
          </p:cNvPr>
          <p:cNvSpPr txBox="1"/>
          <p:nvPr/>
        </p:nvSpPr>
        <p:spPr>
          <a:xfrm>
            <a:off x="1509192" y="287720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F1AC0F-516C-4C1B-A55D-1E7D94E4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344" y="1319297"/>
            <a:ext cx="999817" cy="9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3034145" y="1932709"/>
            <a:ext cx="307570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4567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2265219" y="1765877"/>
            <a:ext cx="2203450" cy="191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Transporte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Bolsa de </a:t>
            </a:r>
            <a:r>
              <a:rPr lang="en-US" dirty="0" err="1"/>
              <a:t>valores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Placares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Redes </a:t>
            </a:r>
            <a:r>
              <a:rPr lang="en-US" dirty="0" err="1"/>
              <a:t>Sociais</a:t>
            </a:r>
            <a:endParaRPr lang="en-US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Jogos</a:t>
            </a:r>
            <a:r>
              <a:rPr lang="en-US" dirty="0"/>
              <a:t> online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F4464-C714-4FD0-BB6E-FFCB8BA3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558" y="1537277"/>
            <a:ext cx="1511745" cy="268551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A58D04-B57C-4084-A5D8-1104F68D88DE}"/>
              </a:ext>
            </a:extLst>
          </p:cNvPr>
          <p:cNvSpPr txBox="1"/>
          <p:nvPr/>
        </p:nvSpPr>
        <p:spPr>
          <a:xfrm>
            <a:off x="2864179" y="504398"/>
            <a:ext cx="2297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Nixie One"/>
              </a:rPr>
              <a:t>Exemplos</a:t>
            </a:r>
            <a:endParaRPr lang="en-US" sz="44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2116628" y="498668"/>
            <a:ext cx="4910744" cy="8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implemento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4771DB-DAAB-483D-B942-354F5E3C161A}"/>
              </a:ext>
            </a:extLst>
          </p:cNvPr>
          <p:cNvSpPr txBox="1"/>
          <p:nvPr/>
        </p:nvSpPr>
        <p:spPr>
          <a:xfrm>
            <a:off x="2978728" y="1808019"/>
            <a:ext cx="2438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Pooling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Long Pooling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Server-Sent Events</a:t>
            </a:r>
          </a:p>
          <a:p>
            <a:pPr marL="342900" indent="-342900" defTabSz="6858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501937" y="634193"/>
            <a:ext cx="214012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Pooling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>
            <a:off x="2883359" y="311578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1082103-AF8E-4331-AF9D-92DB4AE5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374EC-9275-4015-99E8-CB6BCDB5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120248" y="556202"/>
            <a:ext cx="3203769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Long Pooling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884172-0B58-4B81-91DA-B3B8E3DD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1B60FA8-5BFB-4F1A-B983-466EB254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249742" y="580467"/>
            <a:ext cx="4644516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Server-Sent Events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 flipH="1"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 flipH="1"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 flipH="1">
            <a:off x="2883358" y="271347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 flipH="1">
            <a:off x="2883356" y="2895774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54" y="3068789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Connection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6B003F-7712-44ED-BA75-B3A5208B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529B4F4-4202-417A-934E-C748F42B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164940" y="638854"/>
            <a:ext cx="2814119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Handshake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F91078E-0573-4B07-A3C7-62073EDE45D7}"/>
              </a:ext>
            </a:extLst>
          </p:cNvPr>
          <p:cNvSpPr/>
          <p:nvPr/>
        </p:nvSpPr>
        <p:spPr>
          <a:xfrm flipH="1">
            <a:off x="2883352" y="242425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Handshake</a:t>
            </a:r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BAD79BAF-9867-482E-AECE-EAC6D1AAAA60}"/>
              </a:ext>
            </a:extLst>
          </p:cNvPr>
          <p:cNvSpPr/>
          <p:nvPr/>
        </p:nvSpPr>
        <p:spPr>
          <a:xfrm>
            <a:off x="2883354" y="2692551"/>
            <a:ext cx="2482897" cy="213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555E57E6-D92A-4CB3-8738-AC244327C330}"/>
              </a:ext>
            </a:extLst>
          </p:cNvPr>
          <p:cNvSpPr/>
          <p:nvPr/>
        </p:nvSpPr>
        <p:spPr>
          <a:xfrm>
            <a:off x="2883353" y="2960851"/>
            <a:ext cx="2482897" cy="21358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Connection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E01068-FDDC-4077-95F5-262CA4F4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D23DDE9-79D9-4376-BAB6-1EC36D74D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11529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519D913C-58F8-47DA-8F2C-23F4C7E42E44}"/>
              </a:ext>
            </a:extLst>
          </p:cNvPr>
          <p:cNvSpPr/>
          <p:nvPr/>
        </p:nvSpPr>
        <p:spPr>
          <a:xfrm rot="9057055">
            <a:off x="2921360" y="3300407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E31232C-8502-4DB6-844D-7E66BDA1AD20}"/>
              </a:ext>
            </a:extLst>
          </p:cNvPr>
          <p:cNvSpPr/>
          <p:nvPr/>
        </p:nvSpPr>
        <p:spPr>
          <a:xfrm rot="1916808">
            <a:off x="4999054" y="3412105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185</Words>
  <Application>Microsoft Office PowerPoint</Application>
  <PresentationFormat>Apresentação na tela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Nixie One</vt:lpstr>
      <vt:lpstr>Calibri</vt:lpstr>
      <vt:lpstr>Roboto</vt:lpstr>
      <vt:lpstr>Arial</vt:lpstr>
      <vt:lpstr>Calibri Light</vt:lpstr>
      <vt:lpstr>Retrospectiva</vt:lpstr>
      <vt:lpstr>AKS-Conhecendo o Kubernetes no Azure</vt:lpstr>
      <vt:lpstr>Apresentação do PowerPoint</vt:lpstr>
      <vt:lpstr>Apresentação do PowerPoint</vt:lpstr>
      <vt:lpstr>Como implemento ?</vt:lpstr>
      <vt:lpstr>Pooling</vt:lpstr>
      <vt:lpstr>Long Pooling</vt:lpstr>
      <vt:lpstr>Server-Sent Events</vt:lpstr>
      <vt:lpstr>WebSocket</vt:lpstr>
      <vt:lpstr>Hubs</vt:lpstr>
      <vt:lpstr>Hubs</vt:lpstr>
      <vt:lpstr>Azure SignalR Services</vt:lpstr>
      <vt:lpstr>Solução Final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46</cp:revision>
  <dcterms:created xsi:type="dcterms:W3CDTF">2019-05-21T11:26:06Z</dcterms:created>
  <dcterms:modified xsi:type="dcterms:W3CDTF">2019-11-03T21:44:04Z</dcterms:modified>
</cp:coreProperties>
</file>