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86" r:id="rId4"/>
    <p:sldId id="302" r:id="rId5"/>
    <p:sldId id="303" r:id="rId6"/>
    <p:sldId id="304" r:id="rId7"/>
    <p:sldId id="285" r:id="rId8"/>
    <p:sldId id="307" r:id="rId9"/>
    <p:sldId id="308" r:id="rId10"/>
    <p:sldId id="310" r:id="rId11"/>
    <p:sldId id="309" r:id="rId12"/>
    <p:sldId id="30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Nixie One" panose="020B0604020202020204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2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1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1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2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1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5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5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AKS-Conhecendo 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Azure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Web App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F1AC0F-516C-4C1B-A55D-1E7D94E4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" y="1650909"/>
            <a:ext cx="1881056" cy="1881056"/>
          </a:xfrm>
          <a:prstGeom prst="rect">
            <a:avLst/>
          </a:prstGeom>
        </p:spPr>
      </p:pic>
      <p:sp>
        <p:nvSpPr>
          <p:cNvPr id="17" name="Google Shape;373;p16">
            <a:extLst>
              <a:ext uri="{FF2B5EF4-FFF2-40B4-BE49-F238E27FC236}">
                <a16:creationId xmlns:a16="http://schemas.microsoft.com/office/drawing/2014/main" id="{AA12376C-2132-41D9-940C-E89A0E9F0FF8}"/>
              </a:ext>
            </a:extLst>
          </p:cNvPr>
          <p:cNvSpPr txBox="1">
            <a:spLocks/>
          </p:cNvSpPr>
          <p:nvPr/>
        </p:nvSpPr>
        <p:spPr>
          <a:xfrm>
            <a:off x="2973053" y="182417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ferramentas de DevOps</a:t>
            </a: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disponibilidade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templates </a:t>
            </a: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Visual Studio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16" y="2786571"/>
            <a:ext cx="1284737" cy="1284737"/>
          </a:xfrm>
          <a:prstGeom prst="rect">
            <a:avLst/>
          </a:prstGeom>
        </p:spPr>
      </p:pic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Solução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2" y="1396960"/>
            <a:ext cx="755294" cy="696054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17A2355-CF02-49D7-9DD9-56F360702E94}"/>
              </a:ext>
            </a:extLst>
          </p:cNvPr>
          <p:cNvSpPr/>
          <p:nvPr/>
        </p:nvSpPr>
        <p:spPr>
          <a:xfrm>
            <a:off x="1995172" y="1493997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ED0E3-5EB0-48EA-8351-A8F9F1854DA3}"/>
              </a:ext>
            </a:extLst>
          </p:cNvPr>
          <p:cNvSpPr txBox="1"/>
          <p:nvPr/>
        </p:nvSpPr>
        <p:spPr>
          <a:xfrm>
            <a:off x="3144522" y="117746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A71B1D0-B803-42EC-BDE2-752311A1F118}"/>
              </a:ext>
            </a:extLst>
          </p:cNvPr>
          <p:cNvSpPr/>
          <p:nvPr/>
        </p:nvSpPr>
        <p:spPr>
          <a:xfrm rot="9308801">
            <a:off x="5545642" y="2530104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56A4FCD-633F-4D49-8B0A-99282113848E}"/>
              </a:ext>
            </a:extLst>
          </p:cNvPr>
          <p:cNvSpPr/>
          <p:nvPr/>
        </p:nvSpPr>
        <p:spPr>
          <a:xfrm rot="20112703">
            <a:off x="5718486" y="2893865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0EF9D2-845A-4213-B226-85D7EAF797CC}"/>
              </a:ext>
            </a:extLst>
          </p:cNvPr>
          <p:cNvSpPr txBox="1"/>
          <p:nvPr/>
        </p:nvSpPr>
        <p:spPr>
          <a:xfrm>
            <a:off x="4737429" y="2261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Requisita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298408-55B2-427F-AD7A-401652E072E0}"/>
              </a:ext>
            </a:extLst>
          </p:cNvPr>
          <p:cNvSpPr txBox="1"/>
          <p:nvPr/>
        </p:nvSpPr>
        <p:spPr>
          <a:xfrm>
            <a:off x="6238688" y="306186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Retorna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71610E6-2E4D-4A4F-8E15-452FF3B79711}"/>
              </a:ext>
            </a:extLst>
          </p:cNvPr>
          <p:cNvSpPr/>
          <p:nvPr/>
        </p:nvSpPr>
        <p:spPr>
          <a:xfrm rot="10800000">
            <a:off x="1985535" y="1923860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3796DCB-9296-462B-BE5D-58FA505AAAFB}"/>
              </a:ext>
            </a:extLst>
          </p:cNvPr>
          <p:cNvSpPr txBox="1"/>
          <p:nvPr/>
        </p:nvSpPr>
        <p:spPr>
          <a:xfrm>
            <a:off x="2673403" y="161668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um redirect com o token e a URL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07FE0D0-BC9B-4971-AC4F-BA4C0C994927}"/>
              </a:ext>
            </a:extLst>
          </p:cNvPr>
          <p:cNvSpPr/>
          <p:nvPr/>
        </p:nvSpPr>
        <p:spPr>
          <a:xfrm rot="1222536" flipV="1">
            <a:off x="1594985" y="2755475"/>
            <a:ext cx="3295944" cy="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8B60F0-7062-40CD-8896-F22A9127AB71}"/>
              </a:ext>
            </a:extLst>
          </p:cNvPr>
          <p:cNvSpPr txBox="1"/>
          <p:nvPr/>
        </p:nvSpPr>
        <p:spPr>
          <a:xfrm>
            <a:off x="1509192" y="287720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F1AC0F-516C-4C1B-A55D-1E7D94E4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344" y="1319297"/>
            <a:ext cx="999817" cy="9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34145" y="1932709"/>
            <a:ext cx="307570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501937" y="634193"/>
            <a:ext cx="214012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>
            <a:off x="2883359" y="311578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1082103-AF8E-4331-AF9D-92DB4AE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374EC-9275-4015-99E8-CB6BCDB5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20248" y="556202"/>
            <a:ext cx="320376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884172-0B58-4B81-91DA-B3B8E3DD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1B60FA8-5BFB-4F1A-B983-466EB254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49742" y="580467"/>
            <a:ext cx="4644516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 flipH="1"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 flipH="1"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 flipH="1">
            <a:off x="2883358" y="271347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 flipH="1">
            <a:off x="2883356" y="2895774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54" y="3068789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6B003F-7712-44ED-BA75-B3A5208B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529B4F4-4202-417A-934E-C748F42B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64940" y="638854"/>
            <a:ext cx="281411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F91078E-0573-4B07-A3C7-62073EDE45D7}"/>
              </a:ext>
            </a:extLst>
          </p:cNvPr>
          <p:cNvSpPr/>
          <p:nvPr/>
        </p:nvSpPr>
        <p:spPr>
          <a:xfrm flipH="1">
            <a:off x="2883352" y="242425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BAD79BAF-9867-482E-AECE-EAC6D1AAAA60}"/>
              </a:ext>
            </a:extLst>
          </p:cNvPr>
          <p:cNvSpPr/>
          <p:nvPr/>
        </p:nvSpPr>
        <p:spPr>
          <a:xfrm>
            <a:off x="2883354" y="2692551"/>
            <a:ext cx="2482897" cy="213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555E57E6-D92A-4CB3-8738-AC244327C330}"/>
              </a:ext>
            </a:extLst>
          </p:cNvPr>
          <p:cNvSpPr/>
          <p:nvPr/>
        </p:nvSpPr>
        <p:spPr>
          <a:xfrm>
            <a:off x="2883353" y="2960851"/>
            <a:ext cx="2482897" cy="213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E01068-FDDC-4077-95F5-262CA4F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D23DDE9-79D9-4376-BAB6-1EC36D74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19D913C-58F8-47DA-8F2C-23F4C7E42E44}"/>
              </a:ext>
            </a:extLst>
          </p:cNvPr>
          <p:cNvSpPr/>
          <p:nvPr/>
        </p:nvSpPr>
        <p:spPr>
          <a:xfrm rot="9057055">
            <a:off x="2921360" y="3300407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E31232C-8502-4DB6-844D-7E66BDA1AD20}"/>
              </a:ext>
            </a:extLst>
          </p:cNvPr>
          <p:cNvSpPr/>
          <p:nvPr/>
        </p:nvSpPr>
        <p:spPr>
          <a:xfrm rot="1916808">
            <a:off x="4999054" y="3412105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432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16" y="2786571"/>
            <a:ext cx="1284737" cy="1284737"/>
          </a:xfrm>
          <a:prstGeom prst="rect">
            <a:avLst/>
          </a:prstGeom>
        </p:spPr>
      </p:pic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2" y="1396960"/>
            <a:ext cx="755294" cy="69605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357" y="1143683"/>
            <a:ext cx="1049037" cy="1058286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17A2355-CF02-49D7-9DD9-56F360702E94}"/>
              </a:ext>
            </a:extLst>
          </p:cNvPr>
          <p:cNvSpPr/>
          <p:nvPr/>
        </p:nvSpPr>
        <p:spPr>
          <a:xfrm>
            <a:off x="1995172" y="1493997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ED0E3-5EB0-48EA-8351-A8F9F1854DA3}"/>
              </a:ext>
            </a:extLst>
          </p:cNvPr>
          <p:cNvSpPr txBox="1"/>
          <p:nvPr/>
        </p:nvSpPr>
        <p:spPr>
          <a:xfrm>
            <a:off x="3144522" y="117746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A71B1D0-B803-42EC-BDE2-752311A1F118}"/>
              </a:ext>
            </a:extLst>
          </p:cNvPr>
          <p:cNvSpPr/>
          <p:nvPr/>
        </p:nvSpPr>
        <p:spPr>
          <a:xfrm rot="9308801">
            <a:off x="5545642" y="2530104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56A4FCD-633F-4D49-8B0A-99282113848E}"/>
              </a:ext>
            </a:extLst>
          </p:cNvPr>
          <p:cNvSpPr/>
          <p:nvPr/>
        </p:nvSpPr>
        <p:spPr>
          <a:xfrm rot="20112703">
            <a:off x="5718486" y="2893865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0EF9D2-845A-4213-B226-85D7EAF797CC}"/>
              </a:ext>
            </a:extLst>
          </p:cNvPr>
          <p:cNvSpPr txBox="1"/>
          <p:nvPr/>
        </p:nvSpPr>
        <p:spPr>
          <a:xfrm>
            <a:off x="4737429" y="2261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Requisita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298408-55B2-427F-AD7A-401652E072E0}"/>
              </a:ext>
            </a:extLst>
          </p:cNvPr>
          <p:cNvSpPr txBox="1"/>
          <p:nvPr/>
        </p:nvSpPr>
        <p:spPr>
          <a:xfrm>
            <a:off x="6238688" y="306186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Retorna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71610E6-2E4D-4A4F-8E15-452FF3B79711}"/>
              </a:ext>
            </a:extLst>
          </p:cNvPr>
          <p:cNvSpPr/>
          <p:nvPr/>
        </p:nvSpPr>
        <p:spPr>
          <a:xfrm rot="10800000">
            <a:off x="1985535" y="1923860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3796DCB-9296-462B-BE5D-58FA505AAAFB}"/>
              </a:ext>
            </a:extLst>
          </p:cNvPr>
          <p:cNvSpPr txBox="1"/>
          <p:nvPr/>
        </p:nvSpPr>
        <p:spPr>
          <a:xfrm>
            <a:off x="2673403" y="161668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um redirect com o token e a URL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07FE0D0-BC9B-4971-AC4F-BA4C0C994927}"/>
              </a:ext>
            </a:extLst>
          </p:cNvPr>
          <p:cNvSpPr/>
          <p:nvPr/>
        </p:nvSpPr>
        <p:spPr>
          <a:xfrm rot="1222536" flipV="1">
            <a:off x="1594985" y="2755475"/>
            <a:ext cx="3295944" cy="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8B60F0-7062-40CD-8896-F22A9127AB71}"/>
              </a:ext>
            </a:extLst>
          </p:cNvPr>
          <p:cNvSpPr txBox="1"/>
          <p:nvPr/>
        </p:nvSpPr>
        <p:spPr>
          <a:xfrm>
            <a:off x="1509192" y="287720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4" grpId="0" animBg="1"/>
      <p:bldP spid="35" grpId="0" animBg="1"/>
      <p:bldP spid="13" grpId="0"/>
      <p:bldP spid="36" grpId="0"/>
      <p:bldP spid="37" grpId="0" animBg="1"/>
      <p:bldP spid="38" grpId="0"/>
      <p:bldP spid="39" grpId="0" animBg="1"/>
      <p:bldP spid="43" grpId="0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189</Words>
  <Application>Microsoft Office PowerPoint</Application>
  <PresentationFormat>Apresentação na tela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Roboto</vt:lpstr>
      <vt:lpstr>Calibri</vt:lpstr>
      <vt:lpstr>Arial</vt:lpstr>
      <vt:lpstr>Calibri Light</vt:lpstr>
      <vt:lpstr>Nixie One</vt:lpstr>
      <vt:lpstr>Retrospectiva</vt:lpstr>
      <vt:lpstr>AKS-Conhecendo o Kubernetes no Azure</vt:lpstr>
      <vt:lpstr>Apresentação do PowerPoint</vt:lpstr>
      <vt:lpstr>Pooling</vt:lpstr>
      <vt:lpstr>Long Pooling</vt:lpstr>
      <vt:lpstr>Server-Sent Events</vt:lpstr>
      <vt:lpstr>WebSocket</vt:lpstr>
      <vt:lpstr>Hubs</vt:lpstr>
      <vt:lpstr>Hubs</vt:lpstr>
      <vt:lpstr>Azure SignalR Services</vt:lpstr>
      <vt:lpstr>Azure Web App</vt:lpstr>
      <vt:lpstr>Solução Final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48</cp:revision>
  <dcterms:created xsi:type="dcterms:W3CDTF">2019-05-21T11:26:06Z</dcterms:created>
  <dcterms:modified xsi:type="dcterms:W3CDTF">2019-11-04T00:08:02Z</dcterms:modified>
</cp:coreProperties>
</file>