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1" r:id="rId4"/>
    <p:sldId id="259" r:id="rId5"/>
    <p:sldId id="276" r:id="rId6"/>
    <p:sldId id="300" r:id="rId7"/>
    <p:sldId id="286" r:id="rId8"/>
    <p:sldId id="302" r:id="rId9"/>
    <p:sldId id="303" r:id="rId10"/>
    <p:sldId id="304" r:id="rId11"/>
    <p:sldId id="290" r:id="rId12"/>
    <p:sldId id="285" r:id="rId13"/>
    <p:sldId id="307" r:id="rId14"/>
    <p:sldId id="292" r:id="rId15"/>
    <p:sldId id="267" r:id="rId16"/>
    <p:sldId id="294" r:id="rId17"/>
    <p:sldId id="308" r:id="rId18"/>
    <p:sldId id="30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Muli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9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84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Aplicações em Tempo Real com </a:t>
            </a:r>
            <a:r>
              <a:rPr lang="pt-BR" dirty="0" err="1"/>
              <a:t>SignalR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212800" y="694586"/>
            <a:ext cx="271839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endParaRPr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81434" y="503549"/>
            <a:ext cx="478112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abstrair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isso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? </a:t>
            </a:r>
            <a:endParaRPr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840D8C-D7A6-4B49-9F47-64E3E9EC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69" y="1501543"/>
            <a:ext cx="5971860" cy="29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03804" y="637320"/>
            <a:ext cx="1301925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Hubs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280660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Hubs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3647209" y="814180"/>
            <a:ext cx="184958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Clientes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4294967295"/>
          </p:nvPr>
        </p:nvSpPr>
        <p:spPr>
          <a:xfrm>
            <a:off x="3103419" y="1818410"/>
            <a:ext cx="1849582" cy="166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Typescript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.NET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3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921983" y="867880"/>
            <a:ext cx="3300033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escalar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E9956124-1BD6-4D86-B68D-D60DAB625344}"/>
              </a:ext>
            </a:extLst>
          </p:cNvPr>
          <p:cNvSpPr txBox="1">
            <a:spLocks/>
          </p:cNvSpPr>
          <p:nvPr/>
        </p:nvSpPr>
        <p:spPr>
          <a:xfrm>
            <a:off x="2629694" y="1865371"/>
            <a:ext cx="2713271" cy="913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Redis Backplane</a:t>
            </a:r>
          </a:p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Azure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SignalR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934958" y="409436"/>
            <a:ext cx="349197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Redis Backplane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84" y="1465463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20" y="2261679"/>
            <a:ext cx="388739" cy="35824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45245AD-FEE3-4121-B539-C56722523909}"/>
              </a:ext>
            </a:extLst>
          </p:cNvPr>
          <p:cNvSpPr/>
          <p:nvPr/>
        </p:nvSpPr>
        <p:spPr>
          <a:xfrm>
            <a:off x="2952939" y="1518460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6789BEB-11AB-4984-8884-22D189253E8B}"/>
              </a:ext>
            </a:extLst>
          </p:cNvPr>
          <p:cNvSpPr/>
          <p:nvPr/>
        </p:nvSpPr>
        <p:spPr>
          <a:xfrm rot="1393626" flipH="1">
            <a:off x="5107719" y="2299772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137225" y="1420537"/>
            <a:ext cx="70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173556" y="2258036"/>
            <a:ext cx="72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52" y="2971781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24" y="3744991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169093" y="2926855"/>
            <a:ext cx="67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200961" y="3741348"/>
            <a:ext cx="67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1" y="1231082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2296541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3457932"/>
            <a:ext cx="908971" cy="908971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88873DBF-841F-414D-AC6F-4C94A0E0AAD6}"/>
              </a:ext>
            </a:extLst>
          </p:cNvPr>
          <p:cNvSpPr/>
          <p:nvPr/>
        </p:nvSpPr>
        <p:spPr>
          <a:xfrm rot="1334627">
            <a:off x="5108832" y="1999860"/>
            <a:ext cx="1785117" cy="12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CF96C27-FABB-45A0-B16F-DDAF5BF26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061" y="2328359"/>
            <a:ext cx="1268106" cy="1129573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ADBE7BC-F2AF-445C-B207-FB421AB0931C}"/>
              </a:ext>
            </a:extLst>
          </p:cNvPr>
          <p:cNvSpPr/>
          <p:nvPr/>
        </p:nvSpPr>
        <p:spPr>
          <a:xfrm flipH="1">
            <a:off x="2887508" y="2448941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17FF320-C9FC-448E-A47E-E60A162D9D25}"/>
              </a:ext>
            </a:extLst>
          </p:cNvPr>
          <p:cNvSpPr/>
          <p:nvPr/>
        </p:nvSpPr>
        <p:spPr>
          <a:xfrm rot="20327766" flipH="1">
            <a:off x="5139335" y="3534725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148ABCF-2990-4D5C-BA2D-55AD07D49F43}"/>
              </a:ext>
            </a:extLst>
          </p:cNvPr>
          <p:cNvSpPr/>
          <p:nvPr/>
        </p:nvSpPr>
        <p:spPr>
          <a:xfrm flipH="1">
            <a:off x="2971098" y="3861705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B9893374-C5A9-489D-9428-D172C96CCCC0}"/>
              </a:ext>
            </a:extLst>
          </p:cNvPr>
          <p:cNvSpPr/>
          <p:nvPr/>
        </p:nvSpPr>
        <p:spPr>
          <a:xfrm flipH="1">
            <a:off x="2896548" y="3026132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9F677DDD-5913-4408-A41B-09E5A8EE1E87}"/>
              </a:ext>
            </a:extLst>
          </p:cNvPr>
          <p:cNvSpPr/>
          <p:nvPr/>
        </p:nvSpPr>
        <p:spPr>
          <a:xfrm flipH="1">
            <a:off x="2952939" y="1811767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CE83DB6C-5172-41D3-B687-A6CFEED3AADA}"/>
              </a:ext>
            </a:extLst>
          </p:cNvPr>
          <p:cNvSpPr/>
          <p:nvPr/>
        </p:nvSpPr>
        <p:spPr>
          <a:xfrm flipH="1">
            <a:off x="5089114" y="2868707"/>
            <a:ext cx="1613834" cy="13363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86" y="1953417"/>
            <a:ext cx="1640428" cy="1640428"/>
          </a:xfrm>
          <a:prstGeom prst="rect">
            <a:avLst/>
          </a:prstGeom>
        </p:spPr>
      </p:pic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85954" y="344104"/>
            <a:ext cx="477209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74" y="1383007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010" y="2179223"/>
            <a:ext cx="388739" cy="3582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050615" y="1338081"/>
            <a:ext cx="717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086946" y="2175580"/>
            <a:ext cx="72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42" y="2889325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414" y="3662535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082482" y="2844399"/>
            <a:ext cx="72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114351" y="3658892"/>
            <a:ext cx="72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1338081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2511350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3648754"/>
            <a:ext cx="908971" cy="908971"/>
          </a:xfrm>
          <a:prstGeom prst="rect">
            <a:avLst/>
          </a:prstGeom>
        </p:spPr>
      </p:pic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C5960365-7E97-43DD-BC77-9AB124EE23C6}"/>
              </a:ext>
            </a:extLst>
          </p:cNvPr>
          <p:cNvSpPr/>
          <p:nvPr/>
        </p:nvSpPr>
        <p:spPr>
          <a:xfrm rot="1156871">
            <a:off x="2751758" y="1913696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EC8AA25D-553A-4442-991D-BC817247D2A9}"/>
              </a:ext>
            </a:extLst>
          </p:cNvPr>
          <p:cNvSpPr/>
          <p:nvPr/>
        </p:nvSpPr>
        <p:spPr>
          <a:xfrm rot="20413155">
            <a:off x="2796918" y="3517782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Seta: da Esquerda para a Direita 31">
            <a:extLst>
              <a:ext uri="{FF2B5EF4-FFF2-40B4-BE49-F238E27FC236}">
                <a16:creationId xmlns:a16="http://schemas.microsoft.com/office/drawing/2014/main" id="{0B0411DA-54A9-46DE-9690-6A80A6C3101B}"/>
              </a:ext>
            </a:extLst>
          </p:cNvPr>
          <p:cNvSpPr/>
          <p:nvPr/>
        </p:nvSpPr>
        <p:spPr>
          <a:xfrm>
            <a:off x="2738432" y="2966867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Seta: da Esquerda para a Direita 32">
            <a:extLst>
              <a:ext uri="{FF2B5EF4-FFF2-40B4-BE49-F238E27FC236}">
                <a16:creationId xmlns:a16="http://schemas.microsoft.com/office/drawing/2014/main" id="{64155881-E211-4191-96B0-F04B8EC65FBB}"/>
              </a:ext>
            </a:extLst>
          </p:cNvPr>
          <p:cNvSpPr/>
          <p:nvPr/>
        </p:nvSpPr>
        <p:spPr>
          <a:xfrm rot="615073">
            <a:off x="2738853" y="2468140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BC61C25B-0392-43F9-9633-401A38678103}"/>
              </a:ext>
            </a:extLst>
          </p:cNvPr>
          <p:cNvSpPr/>
          <p:nvPr/>
        </p:nvSpPr>
        <p:spPr>
          <a:xfrm rot="20390928">
            <a:off x="5173024" y="2020360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Seta: da Esquerda para a Direita 40">
            <a:extLst>
              <a:ext uri="{FF2B5EF4-FFF2-40B4-BE49-F238E27FC236}">
                <a16:creationId xmlns:a16="http://schemas.microsoft.com/office/drawing/2014/main" id="{9E54F522-02E0-4626-9605-8D1E0C0B6061}"/>
              </a:ext>
            </a:extLst>
          </p:cNvPr>
          <p:cNvSpPr/>
          <p:nvPr/>
        </p:nvSpPr>
        <p:spPr>
          <a:xfrm>
            <a:off x="5199241" y="2880949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Seta: da Esquerda para a Direita 41">
            <a:extLst>
              <a:ext uri="{FF2B5EF4-FFF2-40B4-BE49-F238E27FC236}">
                <a16:creationId xmlns:a16="http://schemas.microsoft.com/office/drawing/2014/main" id="{C0A0AA99-5514-4995-BFBF-BD445A37AFB5}"/>
              </a:ext>
            </a:extLst>
          </p:cNvPr>
          <p:cNvSpPr/>
          <p:nvPr/>
        </p:nvSpPr>
        <p:spPr>
          <a:xfrm rot="1354615">
            <a:off x="5179107" y="3678772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2" grpId="0" animBg="1"/>
      <p:bldP spid="33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885128" y="1903228"/>
            <a:ext cx="3373743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3A8025E-23B3-4AF4-AA26-D444209F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Tópicos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Aplicabilidade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Técnicas de implementação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Demos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216726" y="334399"/>
            <a:ext cx="447501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latin typeface="Roboto" panose="02000000000000000000" pitchFamily="2" charset="0"/>
                <a:ea typeface="Roboto" panose="02000000000000000000" pitchFamily="2" charset="0"/>
              </a:rPr>
              <a:t>Por que ?</a:t>
            </a:r>
            <a:endParaRPr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30220F-7499-4AA7-A424-7D7DFCE6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81" y="1493274"/>
            <a:ext cx="6289964" cy="308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2265219" y="1765877"/>
            <a:ext cx="2203450" cy="191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Transporte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Bolsa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valores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Placares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Redes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Sociais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Jogos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58" y="1537277"/>
            <a:ext cx="1511745" cy="26855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A58D04-B57C-4084-A5D8-1104F68D88DE}"/>
              </a:ext>
            </a:extLst>
          </p:cNvPr>
          <p:cNvSpPr txBox="1"/>
          <p:nvPr/>
        </p:nvSpPr>
        <p:spPr>
          <a:xfrm>
            <a:off x="2864179" y="504398"/>
            <a:ext cx="2604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  <a:sym typeface="Nixie One"/>
              </a:rPr>
              <a:t>Exemplos</a:t>
            </a:r>
            <a:endParaRPr lang="en-US" sz="44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446337" y="568470"/>
            <a:ext cx="4251325" cy="8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implemento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4771DB-DAAB-483D-B942-354F5E3C161A}"/>
              </a:ext>
            </a:extLst>
          </p:cNvPr>
          <p:cNvSpPr txBox="1"/>
          <p:nvPr/>
        </p:nvSpPr>
        <p:spPr>
          <a:xfrm>
            <a:off x="2978728" y="1808019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621415" y="701675"/>
            <a:ext cx="190117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  <a:endParaRPr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>
            <a:off x="2883359" y="311578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1082103-AF8E-4331-AF9D-92DB4AE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374EC-9275-4015-99E8-CB6BCDB5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009696" y="580467"/>
            <a:ext cx="3124607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  <a:endParaRPr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391073" y="580467"/>
            <a:ext cx="436185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Conection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644</TotalTime>
  <Words>162</Words>
  <Application>Microsoft Office PowerPoint</Application>
  <PresentationFormat>Apresentação na tela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 Light</vt:lpstr>
      <vt:lpstr>Calibri</vt:lpstr>
      <vt:lpstr>Muli</vt:lpstr>
      <vt:lpstr>Roboto</vt:lpstr>
      <vt:lpstr>Arial</vt:lpstr>
      <vt:lpstr>Nixie One</vt:lpstr>
      <vt:lpstr>Retrospectiva</vt:lpstr>
      <vt:lpstr>Aplicações em Tempo Real com SignalR</vt:lpstr>
      <vt:lpstr>Apresentação do PowerPoint</vt:lpstr>
      <vt:lpstr>Tópicos</vt:lpstr>
      <vt:lpstr>Por que ?</vt:lpstr>
      <vt:lpstr>Apresentação do PowerPoint</vt:lpstr>
      <vt:lpstr>Como implemento ?</vt:lpstr>
      <vt:lpstr>Pooling</vt:lpstr>
      <vt:lpstr>Long Pooling</vt:lpstr>
      <vt:lpstr>Server-Sent Events</vt:lpstr>
      <vt:lpstr>WebSocket</vt:lpstr>
      <vt:lpstr>Como abstrair isso ? </vt:lpstr>
      <vt:lpstr>Hubs</vt:lpstr>
      <vt:lpstr>Hubs</vt:lpstr>
      <vt:lpstr>Clientes</vt:lpstr>
      <vt:lpstr>Como escalar ?</vt:lpstr>
      <vt:lpstr>Redis Backplane</vt:lpstr>
      <vt:lpstr>Azure SignalR Services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40</cp:revision>
  <dcterms:modified xsi:type="dcterms:W3CDTF">2019-06-01T18:44:01Z</dcterms:modified>
</cp:coreProperties>
</file>