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8" r:id="rId3"/>
    <p:sldId id="261" r:id="rId4"/>
    <p:sldId id="276" r:id="rId5"/>
    <p:sldId id="286" r:id="rId6"/>
    <p:sldId id="257" r:id="rId7"/>
    <p:sldId id="259" r:id="rId8"/>
    <p:sldId id="260" r:id="rId9"/>
    <p:sldId id="28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Muli" panose="020B0604020202020204" charset="0"/>
      <p:regular r:id="rId43"/>
      <p:bold r:id="rId44"/>
      <p:italic r:id="rId45"/>
      <p:boldItalic r:id="rId46"/>
    </p:embeddedFont>
    <p:embeddedFont>
      <p:font typeface="Nixie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13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552519" y="1991850"/>
            <a:ext cx="809757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Aplicações em Tempo Real com </a:t>
            </a:r>
            <a:r>
              <a:rPr lang="pt-BR" dirty="0" err="1"/>
              <a:t>SignalR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71496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 que </a:t>
            </a:r>
            <a:r>
              <a:rPr lang="en-US" dirty="0" err="1"/>
              <a:t>utilizar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{C224000E-A95E-44B1-93B3-F7991E882395}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45792" y="657852"/>
            <a:ext cx="5043452" cy="739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Quem</a:t>
            </a:r>
            <a:r>
              <a:rPr lang="en-US" sz="4800" dirty="0"/>
              <a:t> </a:t>
            </a:r>
            <a:r>
              <a:rPr lang="en-US" sz="4800" dirty="0" err="1"/>
              <a:t>sou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 ?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045792" y="1799549"/>
            <a:ext cx="48027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 – Radix </a:t>
            </a:r>
            <a:r>
              <a:rPr lang="en-US" dirty="0" err="1"/>
              <a:t>Engenharia</a:t>
            </a:r>
            <a:r>
              <a:rPr lang="en-US" dirty="0"/>
              <a:t> e Software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>
              <a:buNone/>
            </a:pPr>
            <a:r>
              <a:rPr lang="en-US" dirty="0" err="1"/>
              <a:t>Linkedin</a:t>
            </a:r>
            <a:r>
              <a:rPr lang="en-US" dirty="0"/>
              <a:t> – http://www.linkedin.com/in/fabricioveronez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6875" y="657852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099850" y="12016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Android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38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9058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Aplicabilidade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Técnicas de implementação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SignalR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1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Escalabilidade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2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3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1845329" y="1583349"/>
            <a:ext cx="2203589" cy="191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Transporte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Bolsa de </a:t>
            </a:r>
            <a:r>
              <a:rPr lang="en-US" dirty="0" err="1"/>
              <a:t>valores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Placares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Redes </a:t>
            </a:r>
            <a:r>
              <a:rPr lang="en-US" dirty="0" err="1"/>
              <a:t>Sociais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Jogos</a:t>
            </a:r>
            <a:r>
              <a:rPr lang="en-US" dirty="0"/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26" y="834611"/>
            <a:ext cx="1882195" cy="3343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charts to explain your ideas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1109</Words>
  <Application>Microsoft Office PowerPoint</Application>
  <PresentationFormat>Apresentação na tela (16:9)</PresentationFormat>
  <Paragraphs>193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Calibri</vt:lpstr>
      <vt:lpstr>Nixie One</vt:lpstr>
      <vt:lpstr>Helvetica Neue</vt:lpstr>
      <vt:lpstr>Muli</vt:lpstr>
      <vt:lpstr>Arial</vt:lpstr>
      <vt:lpstr>Imogen template</vt:lpstr>
      <vt:lpstr>Aplicações em Tempo Real com SignalR</vt:lpstr>
      <vt:lpstr>Quem sou eu ?</vt:lpstr>
      <vt:lpstr>Tópicos</vt:lpstr>
      <vt:lpstr>Apresentação do PowerPoint</vt:lpstr>
      <vt:lpstr>Use charts to explain your ideas</vt:lpstr>
      <vt:lpstr>Tópicos</vt:lpstr>
      <vt:lpstr>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Por que utilizar ?</vt:lpstr>
      <vt:lpstr>And tables to compare data</vt:lpstr>
      <vt:lpstr>Maps</vt:lpstr>
      <vt:lpstr>89,526,124 Whoa! That’s a big number, aren’t you proud?</vt:lpstr>
      <vt:lpstr>89,526,124$</vt:lpstr>
      <vt:lpstr>Tópicos</vt:lpstr>
      <vt:lpstr>Our sales funnel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6</cp:revision>
  <dcterms:modified xsi:type="dcterms:W3CDTF">2019-02-20T11:52:34Z</dcterms:modified>
</cp:coreProperties>
</file>