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8" r:id="rId3"/>
    <p:sldId id="302" r:id="rId4"/>
    <p:sldId id="311" r:id="rId5"/>
    <p:sldId id="303" r:id="rId6"/>
    <p:sldId id="304" r:id="rId7"/>
    <p:sldId id="285" r:id="rId8"/>
    <p:sldId id="307" r:id="rId9"/>
    <p:sldId id="308" r:id="rId10"/>
    <p:sldId id="310" r:id="rId11"/>
    <p:sldId id="309" r:id="rId12"/>
    <p:sldId id="306" r:id="rId13"/>
    <p:sldId id="340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Nixie One" panose="020B0604020202020204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12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217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412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48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174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89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725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411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4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85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85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fabricioverone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en-US" sz="3800" dirty="0">
                <a:latin typeface="Roboto" panose="02000000000000000000" pitchFamily="2" charset="0"/>
                <a:ea typeface="Roboto" panose="02000000000000000000" pitchFamily="2" charset="0"/>
              </a:rPr>
              <a:t>Web App for Containers e o Azure </a:t>
            </a:r>
            <a:r>
              <a:rPr lang="en-US" sz="3800" dirty="0" err="1">
                <a:latin typeface="Roboto" panose="02000000000000000000" pitchFamily="2" charset="0"/>
                <a:ea typeface="Roboto" panose="02000000000000000000" pitchFamily="2" charset="0"/>
              </a:rPr>
              <a:t>SignalR</a:t>
            </a:r>
            <a:r>
              <a:rPr lang="en-US" sz="3800" dirty="0">
                <a:latin typeface="Roboto" panose="02000000000000000000" pitchFamily="2" charset="0"/>
                <a:ea typeface="Roboto" panose="02000000000000000000" pitchFamily="2" charset="0"/>
              </a:rPr>
              <a:t> Services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0" y="417900"/>
            <a:ext cx="914400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 Web App</a:t>
            </a:r>
            <a:endParaRPr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F1AC0F-516C-4C1B-A55D-1E7D94E4C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44" y="1650909"/>
            <a:ext cx="1881056" cy="1881056"/>
          </a:xfrm>
          <a:prstGeom prst="rect">
            <a:avLst/>
          </a:prstGeom>
        </p:spPr>
      </p:pic>
      <p:sp>
        <p:nvSpPr>
          <p:cNvPr id="17" name="Google Shape;373;p16">
            <a:extLst>
              <a:ext uri="{FF2B5EF4-FFF2-40B4-BE49-F238E27FC236}">
                <a16:creationId xmlns:a16="http://schemas.microsoft.com/office/drawing/2014/main" id="{AA12376C-2132-41D9-940C-E89A0E9F0FF8}"/>
              </a:ext>
            </a:extLst>
          </p:cNvPr>
          <p:cNvSpPr txBox="1">
            <a:spLocks/>
          </p:cNvSpPr>
          <p:nvPr/>
        </p:nvSpPr>
        <p:spPr>
          <a:xfrm>
            <a:off x="2973053" y="182417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Suporte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multiplas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linguagens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Integração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ferramentas de DevOps</a:t>
            </a:r>
          </a:p>
          <a:p>
            <a:pPr marL="482600" indent="-34290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escalabilidade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disponibilidade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Opções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templates </a:t>
            </a:r>
          </a:p>
          <a:p>
            <a:pPr marL="482600" indent="-34290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Integração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Visual Studio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361FC5-7440-40D7-978F-CC46A6D2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16" y="2786571"/>
            <a:ext cx="1284737" cy="1284737"/>
          </a:xfrm>
          <a:prstGeom prst="rect">
            <a:avLst/>
          </a:prstGeom>
        </p:spPr>
      </p:pic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0" y="417900"/>
            <a:ext cx="914400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Solução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Final</a:t>
            </a:r>
            <a:endParaRPr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365E89-31B8-4D33-938A-1BF03E3BD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62" y="1396960"/>
            <a:ext cx="755294" cy="696054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17A2355-CF02-49D7-9DD9-56F360702E94}"/>
              </a:ext>
            </a:extLst>
          </p:cNvPr>
          <p:cNvSpPr/>
          <p:nvPr/>
        </p:nvSpPr>
        <p:spPr>
          <a:xfrm>
            <a:off x="1995172" y="1493997"/>
            <a:ext cx="4946650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FED0E3-5EB0-48EA-8351-A8F9F1854DA3}"/>
              </a:ext>
            </a:extLst>
          </p:cNvPr>
          <p:cNvSpPr txBox="1"/>
          <p:nvPr/>
        </p:nvSpPr>
        <p:spPr>
          <a:xfrm>
            <a:off x="3144522" y="1177468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Conecta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com 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6A71B1D0-B803-42EC-BDE2-752311A1F118}"/>
              </a:ext>
            </a:extLst>
          </p:cNvPr>
          <p:cNvSpPr/>
          <p:nvPr/>
        </p:nvSpPr>
        <p:spPr>
          <a:xfrm rot="9308801">
            <a:off x="5545642" y="2530104"/>
            <a:ext cx="1808926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056A4FCD-633F-4D49-8B0A-99282113848E}"/>
              </a:ext>
            </a:extLst>
          </p:cNvPr>
          <p:cNvSpPr/>
          <p:nvPr/>
        </p:nvSpPr>
        <p:spPr>
          <a:xfrm rot="20112703">
            <a:off x="5718486" y="2893865"/>
            <a:ext cx="1808926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0EF9D2-845A-4213-B226-85D7EAF797CC}"/>
              </a:ext>
            </a:extLst>
          </p:cNvPr>
          <p:cNvSpPr txBox="1"/>
          <p:nvPr/>
        </p:nvSpPr>
        <p:spPr>
          <a:xfrm>
            <a:off x="4737429" y="226162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Requisita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Token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298408-55B2-427F-AD7A-401652E072E0}"/>
              </a:ext>
            </a:extLst>
          </p:cNvPr>
          <p:cNvSpPr txBox="1"/>
          <p:nvPr/>
        </p:nvSpPr>
        <p:spPr>
          <a:xfrm>
            <a:off x="6238688" y="306186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Retorna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Token</a:t>
            </a: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671610E6-2E4D-4A4F-8E15-452FF3B79711}"/>
              </a:ext>
            </a:extLst>
          </p:cNvPr>
          <p:cNvSpPr/>
          <p:nvPr/>
        </p:nvSpPr>
        <p:spPr>
          <a:xfrm rot="10800000">
            <a:off x="1985535" y="1923860"/>
            <a:ext cx="4946650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3796DCB-9296-462B-BE5D-58FA505AAAFB}"/>
              </a:ext>
            </a:extLst>
          </p:cNvPr>
          <p:cNvSpPr txBox="1"/>
          <p:nvPr/>
        </p:nvSpPr>
        <p:spPr>
          <a:xfrm>
            <a:off x="2673403" y="1616683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Envia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um redirect com o token e a URL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107FE0D0-BC9B-4971-AC4F-BA4C0C994927}"/>
              </a:ext>
            </a:extLst>
          </p:cNvPr>
          <p:cNvSpPr/>
          <p:nvPr/>
        </p:nvSpPr>
        <p:spPr>
          <a:xfrm rot="1222536" flipV="1">
            <a:off x="1594985" y="2755475"/>
            <a:ext cx="3295944" cy="9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58B60F0-7062-40CD-8896-F22A9127AB71}"/>
              </a:ext>
            </a:extLst>
          </p:cNvPr>
          <p:cNvSpPr txBox="1"/>
          <p:nvPr/>
        </p:nvSpPr>
        <p:spPr>
          <a:xfrm>
            <a:off x="1509192" y="2877201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Conecta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Serviço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F1AC0F-516C-4C1B-A55D-1E7D94E4C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344" y="1319297"/>
            <a:ext cx="999817" cy="99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4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 idx="4294967295"/>
          </p:nvPr>
        </p:nvSpPr>
        <p:spPr>
          <a:xfrm>
            <a:off x="3034145" y="1932709"/>
            <a:ext cx="3075709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/>
              <a:t>DEMO</a:t>
            </a:r>
            <a:endParaRPr sz="8800" b="1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5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E80B9A-899C-4D2B-9097-CC6C7F89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72" y="1098150"/>
            <a:ext cx="2947199" cy="29471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33B7B7-AC4F-4F40-8F60-901B2A74B1B0}"/>
              </a:ext>
            </a:extLst>
          </p:cNvPr>
          <p:cNvSpPr txBox="1"/>
          <p:nvPr/>
        </p:nvSpPr>
        <p:spPr>
          <a:xfrm>
            <a:off x="2852142" y="4202606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http://bit.ly/news-veronezdev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5D95BE-1FF4-438C-AAA0-24D83BB32A5C}"/>
              </a:ext>
            </a:extLst>
          </p:cNvPr>
          <p:cNvSpPr txBox="1"/>
          <p:nvPr/>
        </p:nvSpPr>
        <p:spPr>
          <a:xfrm>
            <a:off x="2677062" y="356118"/>
            <a:ext cx="3361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Quer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 saber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pt-BR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51CF45-E80F-4411-9B8E-B0A56F36D7B7}"/>
              </a:ext>
            </a:extLst>
          </p:cNvPr>
          <p:cNvSpPr txBox="1"/>
          <p:nvPr/>
        </p:nvSpPr>
        <p:spPr>
          <a:xfrm>
            <a:off x="3310851" y="3341722"/>
            <a:ext cx="5456750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http://www.fabricioveronez.net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0AECA3-2100-42EB-81B1-82B1E0077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889150-6332-480D-A4D8-0B00BF819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580" y="1191862"/>
            <a:ext cx="3482360" cy="19578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D61CF7-6AB2-440A-9AF0-3A435AB1B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5580" y="2571750"/>
            <a:ext cx="2533358" cy="631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16031C9-A47E-43F7-B394-D71FC2B0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4626" y="0"/>
            <a:ext cx="102100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3120248" y="556202"/>
            <a:ext cx="3203769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Long Pooling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60" y="2721334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>
            <a:off x="2883361" y="2933492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8884172-0B58-4B81-91DA-B3B8E3DD2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1B60FA8-5BFB-4F1A-B983-466EB2543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249742" y="580467"/>
            <a:ext cx="4644516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Server-Sent Events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80DAB79-22DA-4BE2-9967-B3F8ADB209BD}"/>
              </a:ext>
            </a:extLst>
          </p:cNvPr>
          <p:cNvSpPr/>
          <p:nvPr/>
        </p:nvSpPr>
        <p:spPr>
          <a:xfrm flipH="1">
            <a:off x="2883361" y="2358167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2E976F93-FE8D-4AF5-A00E-E96A0E670FEB}"/>
              </a:ext>
            </a:extLst>
          </p:cNvPr>
          <p:cNvSpPr/>
          <p:nvPr/>
        </p:nvSpPr>
        <p:spPr>
          <a:xfrm flipH="1">
            <a:off x="2883361" y="253903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42619A-715D-40EC-9C39-4157C453B889}"/>
              </a:ext>
            </a:extLst>
          </p:cNvPr>
          <p:cNvSpPr/>
          <p:nvPr/>
        </p:nvSpPr>
        <p:spPr>
          <a:xfrm flipH="1">
            <a:off x="2883358" y="2713478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4C00290-1FAE-420B-ADF0-DC80B5AE1A52}"/>
              </a:ext>
            </a:extLst>
          </p:cNvPr>
          <p:cNvSpPr/>
          <p:nvPr/>
        </p:nvSpPr>
        <p:spPr>
          <a:xfrm flipH="1">
            <a:off x="2883356" y="2895774"/>
            <a:ext cx="2482897" cy="213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79106FC9-CF7A-44F0-818D-3E94D908ED62}"/>
              </a:ext>
            </a:extLst>
          </p:cNvPr>
          <p:cNvSpPr/>
          <p:nvPr/>
        </p:nvSpPr>
        <p:spPr>
          <a:xfrm flipH="1">
            <a:off x="2883354" y="3068789"/>
            <a:ext cx="2482897" cy="2135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 Connection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66B003F-7712-44ED-BA75-B3A5208B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529B4F4-4202-417A-934E-C748F42BD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4" grpId="0" animBg="1"/>
      <p:bldP spid="25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3164940" y="638854"/>
            <a:ext cx="2814119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WebSocket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EBBC41A-104F-4509-B05A-DB1D2C87286F}"/>
              </a:ext>
            </a:extLst>
          </p:cNvPr>
          <p:cNvSpPr/>
          <p:nvPr/>
        </p:nvSpPr>
        <p:spPr>
          <a:xfrm>
            <a:off x="2883363" y="217587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Handshake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2F91078E-0573-4B07-A3C7-62073EDE45D7}"/>
              </a:ext>
            </a:extLst>
          </p:cNvPr>
          <p:cNvSpPr/>
          <p:nvPr/>
        </p:nvSpPr>
        <p:spPr>
          <a:xfrm flipH="1">
            <a:off x="2883352" y="2424251"/>
            <a:ext cx="2482897" cy="213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Handshake</a:t>
            </a:r>
          </a:p>
        </p:txBody>
      </p:sp>
      <p:sp>
        <p:nvSpPr>
          <p:cNvPr id="2" name="Seta: da Esquerda para a Direita 1">
            <a:extLst>
              <a:ext uri="{FF2B5EF4-FFF2-40B4-BE49-F238E27FC236}">
                <a16:creationId xmlns:a16="http://schemas.microsoft.com/office/drawing/2014/main" id="{BAD79BAF-9867-482E-AECE-EAC6D1AAAA60}"/>
              </a:ext>
            </a:extLst>
          </p:cNvPr>
          <p:cNvSpPr/>
          <p:nvPr/>
        </p:nvSpPr>
        <p:spPr>
          <a:xfrm>
            <a:off x="2883354" y="2692551"/>
            <a:ext cx="2482897" cy="2135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5" name="Seta: da Esquerda para a Direita 14">
            <a:extLst>
              <a:ext uri="{FF2B5EF4-FFF2-40B4-BE49-F238E27FC236}">
                <a16:creationId xmlns:a16="http://schemas.microsoft.com/office/drawing/2014/main" id="{555E57E6-D92A-4CB3-8738-AC244327C330}"/>
              </a:ext>
            </a:extLst>
          </p:cNvPr>
          <p:cNvSpPr/>
          <p:nvPr/>
        </p:nvSpPr>
        <p:spPr>
          <a:xfrm>
            <a:off x="2883353" y="2960851"/>
            <a:ext cx="2482897" cy="21358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 Connection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BE01068-FDDC-4077-95F5-262CA4F4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73" y="1964147"/>
            <a:ext cx="1576948" cy="1576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D23DDE9-79D9-4376-BAB6-1EC36D74D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53" y="1964147"/>
            <a:ext cx="2286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 idx="4294967295"/>
          </p:nvPr>
        </p:nvSpPr>
        <p:spPr>
          <a:xfrm>
            <a:off x="4014354" y="676997"/>
            <a:ext cx="1115291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Hubs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A6C01F-F419-40B6-8818-5656E7F3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879" y="1598323"/>
            <a:ext cx="374521" cy="6922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5AAC3D-90ED-4213-BE10-44C56B0B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94" y="1420728"/>
            <a:ext cx="936583" cy="8631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43CB71E-930D-4FA6-9C53-916EA428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07" y="3495706"/>
            <a:ext cx="374521" cy="6922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580C40-1A28-4E08-B8D4-84351A25C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511" y="3318896"/>
            <a:ext cx="936583" cy="8631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D68334-C546-42C0-8F5F-DF7C934BF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711" y="2415309"/>
            <a:ext cx="646112" cy="646112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C6170CE-69B9-4FEA-A88F-D9DD806224C5}"/>
              </a:ext>
            </a:extLst>
          </p:cNvPr>
          <p:cNvSpPr/>
          <p:nvPr/>
        </p:nvSpPr>
        <p:spPr>
          <a:xfrm rot="1156089">
            <a:off x="2989887" y="2228272"/>
            <a:ext cx="1257587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CA68C0A-EAAD-46BA-A5A8-3B3D59C69FE1}"/>
              </a:ext>
            </a:extLst>
          </p:cNvPr>
          <p:cNvSpPr/>
          <p:nvPr/>
        </p:nvSpPr>
        <p:spPr>
          <a:xfrm rot="1177976" flipH="1">
            <a:off x="2921361" y="2409671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519D913C-58F8-47DA-8F2C-23F4C7E42E44}"/>
              </a:ext>
            </a:extLst>
          </p:cNvPr>
          <p:cNvSpPr/>
          <p:nvPr/>
        </p:nvSpPr>
        <p:spPr>
          <a:xfrm rot="9057055">
            <a:off x="2921360" y="3300407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5E31232C-8502-4DB6-844D-7E66BDA1AD20}"/>
              </a:ext>
            </a:extLst>
          </p:cNvPr>
          <p:cNvSpPr/>
          <p:nvPr/>
        </p:nvSpPr>
        <p:spPr>
          <a:xfrm rot="1916808">
            <a:off x="4999054" y="3412105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4DEB3F1-69C0-491B-B9FD-71BBB301D435}"/>
              </a:ext>
            </a:extLst>
          </p:cNvPr>
          <p:cNvSpPr/>
          <p:nvPr/>
        </p:nvSpPr>
        <p:spPr>
          <a:xfrm rot="19602455">
            <a:off x="5045602" y="2216269"/>
            <a:ext cx="1081013" cy="135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6419F5-D0A2-41A3-AEB6-9FEC9E828F19}"/>
              </a:ext>
            </a:extLst>
          </p:cNvPr>
          <p:cNvSpPr txBox="1"/>
          <p:nvPr/>
        </p:nvSpPr>
        <p:spPr>
          <a:xfrm>
            <a:off x="2273775" y="231055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1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C9E1C3A-D48D-4708-8FF6-8BCE9B386F8B}"/>
              </a:ext>
            </a:extLst>
          </p:cNvPr>
          <p:cNvSpPr txBox="1"/>
          <p:nvPr/>
        </p:nvSpPr>
        <p:spPr>
          <a:xfrm>
            <a:off x="2002438" y="417736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2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9AB3FC-730C-46CB-A4E0-8C3FF5796063}"/>
              </a:ext>
            </a:extLst>
          </p:cNvPr>
          <p:cNvSpPr txBox="1"/>
          <p:nvPr/>
        </p:nvSpPr>
        <p:spPr>
          <a:xfrm>
            <a:off x="6215803" y="418202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4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64C506D-CC24-41E5-A6F0-56D6D3DC20ED}"/>
              </a:ext>
            </a:extLst>
          </p:cNvPr>
          <p:cNvSpPr txBox="1"/>
          <p:nvPr/>
        </p:nvSpPr>
        <p:spPr>
          <a:xfrm>
            <a:off x="6403064" y="223692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3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</p:spTree>
    <p:extLst>
      <p:ext uri="{BB962C8B-B14F-4D97-AF65-F5344CB8AC3E}">
        <p14:creationId xmlns:p14="http://schemas.microsoft.com/office/powerpoint/2010/main" val="39090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 idx="4294967295"/>
          </p:nvPr>
        </p:nvSpPr>
        <p:spPr>
          <a:xfrm>
            <a:off x="4014354" y="676997"/>
            <a:ext cx="1115291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Hubs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A6C01F-F419-40B6-8818-5656E7F3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879" y="1598323"/>
            <a:ext cx="374521" cy="6922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5AAC3D-90ED-4213-BE10-44C56B0B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94" y="1420728"/>
            <a:ext cx="936583" cy="8631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43CB71E-930D-4FA6-9C53-916EA428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07" y="3495706"/>
            <a:ext cx="374521" cy="6922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F580C40-1A28-4E08-B8D4-84351A25C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511" y="3318896"/>
            <a:ext cx="936583" cy="8631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D68334-C546-42C0-8F5F-DF7C934BF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711" y="2415309"/>
            <a:ext cx="646112" cy="646112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C6170CE-69B9-4FEA-A88F-D9DD806224C5}"/>
              </a:ext>
            </a:extLst>
          </p:cNvPr>
          <p:cNvSpPr/>
          <p:nvPr/>
        </p:nvSpPr>
        <p:spPr>
          <a:xfrm rot="1156089">
            <a:off x="2989887" y="2228272"/>
            <a:ext cx="1257587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CA68C0A-EAAD-46BA-A5A8-3B3D59C69FE1}"/>
              </a:ext>
            </a:extLst>
          </p:cNvPr>
          <p:cNvSpPr/>
          <p:nvPr/>
        </p:nvSpPr>
        <p:spPr>
          <a:xfrm rot="1177976" flipH="1">
            <a:off x="2921361" y="2409671"/>
            <a:ext cx="1257587" cy="124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4DEB3F1-69C0-491B-B9FD-71BBB301D435}"/>
              </a:ext>
            </a:extLst>
          </p:cNvPr>
          <p:cNvSpPr/>
          <p:nvPr/>
        </p:nvSpPr>
        <p:spPr>
          <a:xfrm rot="19602455">
            <a:off x="5045602" y="2216269"/>
            <a:ext cx="1081013" cy="135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6419F5-D0A2-41A3-AEB6-9FEC9E828F19}"/>
              </a:ext>
            </a:extLst>
          </p:cNvPr>
          <p:cNvSpPr txBox="1"/>
          <p:nvPr/>
        </p:nvSpPr>
        <p:spPr>
          <a:xfrm>
            <a:off x="2273775" y="231055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1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C9E1C3A-D48D-4708-8FF6-8BCE9B386F8B}"/>
              </a:ext>
            </a:extLst>
          </p:cNvPr>
          <p:cNvSpPr txBox="1"/>
          <p:nvPr/>
        </p:nvSpPr>
        <p:spPr>
          <a:xfrm>
            <a:off x="2002438" y="417736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2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9AB3FC-730C-46CB-A4E0-8C3FF5796063}"/>
              </a:ext>
            </a:extLst>
          </p:cNvPr>
          <p:cNvSpPr txBox="1"/>
          <p:nvPr/>
        </p:nvSpPr>
        <p:spPr>
          <a:xfrm>
            <a:off x="6215803" y="418202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4</a:t>
            </a:r>
            <a:br>
              <a:rPr lang="en-US" sz="1000" dirty="0"/>
            </a:br>
            <a:r>
              <a:rPr lang="en-US" sz="1000" dirty="0"/>
              <a:t>Grupo B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64C506D-CC24-41E5-A6F0-56D6D3DC20ED}"/>
              </a:ext>
            </a:extLst>
          </p:cNvPr>
          <p:cNvSpPr txBox="1"/>
          <p:nvPr/>
        </p:nvSpPr>
        <p:spPr>
          <a:xfrm>
            <a:off x="6403064" y="223692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Cliente</a:t>
            </a:r>
            <a:r>
              <a:rPr lang="en-US" sz="1000" dirty="0"/>
              <a:t> 3</a:t>
            </a:r>
            <a:br>
              <a:rPr lang="en-US" sz="1000" dirty="0"/>
            </a:br>
            <a:r>
              <a:rPr lang="en-US" sz="1000" dirty="0"/>
              <a:t>Grupo A</a:t>
            </a:r>
          </a:p>
        </p:txBody>
      </p:sp>
    </p:spTree>
    <p:extLst>
      <p:ext uri="{BB962C8B-B14F-4D97-AF65-F5344CB8AC3E}">
        <p14:creationId xmlns:p14="http://schemas.microsoft.com/office/powerpoint/2010/main" val="4321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361FC5-7440-40D7-978F-CC46A6D2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16" y="2786571"/>
            <a:ext cx="1284737" cy="1284737"/>
          </a:xfrm>
          <a:prstGeom prst="rect">
            <a:avLst/>
          </a:prstGeom>
        </p:spPr>
      </p:pic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0" y="417900"/>
            <a:ext cx="914400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 </a:t>
            </a:r>
            <a:r>
              <a:rPr lang="en-US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SignalR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Services</a:t>
            </a:r>
            <a:endParaRPr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365E89-31B8-4D33-938A-1BF03E3BD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62" y="1396960"/>
            <a:ext cx="755294" cy="69605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DFEBB94-59B3-478A-9B26-0217DD361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357" y="1143683"/>
            <a:ext cx="1049037" cy="1058286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17A2355-CF02-49D7-9DD9-56F360702E94}"/>
              </a:ext>
            </a:extLst>
          </p:cNvPr>
          <p:cNvSpPr/>
          <p:nvPr/>
        </p:nvSpPr>
        <p:spPr>
          <a:xfrm>
            <a:off x="1995172" y="1493997"/>
            <a:ext cx="4946650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FED0E3-5EB0-48EA-8351-A8F9F1854DA3}"/>
              </a:ext>
            </a:extLst>
          </p:cNvPr>
          <p:cNvSpPr txBox="1"/>
          <p:nvPr/>
        </p:nvSpPr>
        <p:spPr>
          <a:xfrm>
            <a:off x="3144522" y="1177468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Conecta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com 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6A71B1D0-B803-42EC-BDE2-752311A1F118}"/>
              </a:ext>
            </a:extLst>
          </p:cNvPr>
          <p:cNvSpPr/>
          <p:nvPr/>
        </p:nvSpPr>
        <p:spPr>
          <a:xfrm rot="9308801">
            <a:off x="5545642" y="2530104"/>
            <a:ext cx="1808926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056A4FCD-633F-4D49-8B0A-99282113848E}"/>
              </a:ext>
            </a:extLst>
          </p:cNvPr>
          <p:cNvSpPr/>
          <p:nvPr/>
        </p:nvSpPr>
        <p:spPr>
          <a:xfrm rot="20112703">
            <a:off x="5718486" y="2893865"/>
            <a:ext cx="1808926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0EF9D2-845A-4213-B226-85D7EAF797CC}"/>
              </a:ext>
            </a:extLst>
          </p:cNvPr>
          <p:cNvSpPr txBox="1"/>
          <p:nvPr/>
        </p:nvSpPr>
        <p:spPr>
          <a:xfrm>
            <a:off x="4737429" y="226162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Requisita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Token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298408-55B2-427F-AD7A-401652E072E0}"/>
              </a:ext>
            </a:extLst>
          </p:cNvPr>
          <p:cNvSpPr txBox="1"/>
          <p:nvPr/>
        </p:nvSpPr>
        <p:spPr>
          <a:xfrm>
            <a:off x="6238688" y="306186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Retorna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Token</a:t>
            </a: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671610E6-2E4D-4A4F-8E15-452FF3B79711}"/>
              </a:ext>
            </a:extLst>
          </p:cNvPr>
          <p:cNvSpPr/>
          <p:nvPr/>
        </p:nvSpPr>
        <p:spPr>
          <a:xfrm rot="10800000">
            <a:off x="1985535" y="1923860"/>
            <a:ext cx="4946650" cy="8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3796DCB-9296-462B-BE5D-58FA505AAAFB}"/>
              </a:ext>
            </a:extLst>
          </p:cNvPr>
          <p:cNvSpPr txBox="1"/>
          <p:nvPr/>
        </p:nvSpPr>
        <p:spPr>
          <a:xfrm>
            <a:off x="2673403" y="1616683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Envia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um redirect com o token e a URL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107FE0D0-BC9B-4971-AC4F-BA4C0C994927}"/>
              </a:ext>
            </a:extLst>
          </p:cNvPr>
          <p:cNvSpPr/>
          <p:nvPr/>
        </p:nvSpPr>
        <p:spPr>
          <a:xfrm rot="1222536" flipV="1">
            <a:off x="1594985" y="2755475"/>
            <a:ext cx="3295944" cy="90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58B60F0-7062-40CD-8896-F22A9127AB71}"/>
              </a:ext>
            </a:extLst>
          </p:cNvPr>
          <p:cNvSpPr txBox="1"/>
          <p:nvPr/>
        </p:nvSpPr>
        <p:spPr>
          <a:xfrm>
            <a:off x="1509192" y="2877201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Conecta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Serviço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4" grpId="0" animBg="1"/>
      <p:bldP spid="35" grpId="0" animBg="1"/>
      <p:bldP spid="13" grpId="0"/>
      <p:bldP spid="36" grpId="0"/>
      <p:bldP spid="37" grpId="0" animBg="1"/>
      <p:bldP spid="38" grpId="0"/>
      <p:bldP spid="39" grpId="0" animBg="1"/>
      <p:bldP spid="43" grpId="0"/>
    </p:bldLst>
  </p:timing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188</Words>
  <Application>Microsoft Office PowerPoint</Application>
  <PresentationFormat>Apresentação na tela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Roboto</vt:lpstr>
      <vt:lpstr>Calibri</vt:lpstr>
      <vt:lpstr>Nixie One</vt:lpstr>
      <vt:lpstr>Arial</vt:lpstr>
      <vt:lpstr>Calibri Light</vt:lpstr>
      <vt:lpstr>Retrospectiva</vt:lpstr>
      <vt:lpstr>Web App for Containers e o Azure SignalR Services</vt:lpstr>
      <vt:lpstr>Apresentação do PowerPoint</vt:lpstr>
      <vt:lpstr>Apresentação do PowerPoint</vt:lpstr>
      <vt:lpstr>Long Pooling</vt:lpstr>
      <vt:lpstr>Server-Sent Events</vt:lpstr>
      <vt:lpstr>WebSocket</vt:lpstr>
      <vt:lpstr>Hubs</vt:lpstr>
      <vt:lpstr>Hubs</vt:lpstr>
      <vt:lpstr>Azure SignalR Services</vt:lpstr>
      <vt:lpstr>Azure Web App</vt:lpstr>
      <vt:lpstr>Solução Final</vt:lpstr>
      <vt:lpstr>DEMO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AKS-Conhecendo o Kubernetes no Azure</dc:title>
  <dc:creator>Fabrício Soares Veronez</dc:creator>
  <cp:lastModifiedBy>Fabricio Veronez</cp:lastModifiedBy>
  <cp:revision>53</cp:revision>
  <dcterms:created xsi:type="dcterms:W3CDTF">2019-05-21T11:26:06Z</dcterms:created>
  <dcterms:modified xsi:type="dcterms:W3CDTF">2019-11-04T02:17:09Z</dcterms:modified>
</cp:coreProperties>
</file>