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8" r:id="rId3"/>
    <p:sldId id="261" r:id="rId4"/>
    <p:sldId id="276" r:id="rId5"/>
    <p:sldId id="286" r:id="rId6"/>
    <p:sldId id="288" r:id="rId7"/>
    <p:sldId id="289" r:id="rId8"/>
    <p:sldId id="290" r:id="rId9"/>
    <p:sldId id="285" r:id="rId10"/>
    <p:sldId id="292" r:id="rId11"/>
    <p:sldId id="259" r:id="rId12"/>
    <p:sldId id="267" r:id="rId13"/>
    <p:sldId id="294" r:id="rId14"/>
    <p:sldId id="297" r:id="rId15"/>
    <p:sldId id="295" r:id="rId16"/>
    <p:sldId id="296" r:id="rId17"/>
    <p:sldId id="298" r:id="rId18"/>
  </p:sldIdLst>
  <p:sldSz cx="9144000" cy="5143500" type="screen16x9"/>
  <p:notesSz cx="6858000" cy="9144000"/>
  <p:embeddedFontLs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Muli" panose="020B0604020202020204" charset="0"/>
      <p:regular r:id="rId24"/>
      <p:bold r:id="rId25"/>
      <p:italic r:id="rId26"/>
      <p:boldItalic r:id="rId27"/>
    </p:embeddedFont>
    <p:embeddedFont>
      <p:font typeface="Nixie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06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784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829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674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478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73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24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615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296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79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44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552519" y="1991850"/>
            <a:ext cx="809757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Aplicações em Tempo Real com </a:t>
            </a:r>
            <a:r>
              <a:rPr lang="pt-BR" dirty="0" err="1"/>
              <a:t>SignalR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039725" y="127506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Clientes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2039725" y="1794588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Javascript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Typescript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.NET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873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990155" y="2142891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/>
              <a:t>DEMO</a:t>
            </a:r>
            <a:endParaRPr sz="8800"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86096" y="868478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Como </a:t>
            </a:r>
            <a:r>
              <a:rPr lang="en-US" dirty="0" err="1"/>
              <a:t>escalar</a:t>
            </a:r>
            <a:r>
              <a:rPr lang="en-US" dirty="0"/>
              <a:t> ?</a:t>
            </a:r>
            <a:endParaRPr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E9956124-1BD6-4D86-B68D-D60DAB625344}"/>
              </a:ext>
            </a:extLst>
          </p:cNvPr>
          <p:cNvSpPr txBox="1">
            <a:spLocks/>
          </p:cNvSpPr>
          <p:nvPr/>
        </p:nvSpPr>
        <p:spPr>
          <a:xfrm>
            <a:off x="1966306" y="1633918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indent="-342900">
              <a:spcBef>
                <a:spcPts val="600"/>
              </a:spcBef>
              <a:buClr>
                <a:srgbClr val="19BBD5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Redis Backplane</a:t>
            </a:r>
          </a:p>
          <a:p>
            <a:pPr marL="482600" indent="-342900">
              <a:spcBef>
                <a:spcPts val="600"/>
              </a:spcBef>
              <a:buClr>
                <a:srgbClr val="19BBD5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Azure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SignalR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Services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565839" y="76836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Redis Backplane</a:t>
            </a:r>
            <a:endParaRPr b="1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687EB4-3257-44A0-A349-D8192BE56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83" y="1513778"/>
            <a:ext cx="59531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8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990155" y="2142891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/>
              <a:t>DEMO</a:t>
            </a:r>
            <a:endParaRPr sz="8800"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6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612560" y="801734"/>
            <a:ext cx="6269968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Azure </a:t>
            </a:r>
            <a:r>
              <a:rPr lang="en-US" b="1" dirty="0" err="1"/>
              <a:t>SignalR</a:t>
            </a:r>
            <a:r>
              <a:rPr lang="en-US" b="1" dirty="0"/>
              <a:t> Services</a:t>
            </a:r>
            <a:endParaRPr b="1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2F35C6F-2D2E-4B69-BEC1-A8A53769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1828664"/>
            <a:ext cx="56864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2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990155" y="2142891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/>
              <a:t>DEMO</a:t>
            </a:r>
            <a:endParaRPr sz="8800"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35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045792" y="657852"/>
            <a:ext cx="5043452" cy="739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VALEU !!!!</a:t>
            </a:r>
            <a:endParaRPr sz="48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045792" y="1799549"/>
            <a:ext cx="4802776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err="1"/>
              <a:t>Fabrício</a:t>
            </a:r>
            <a:r>
              <a:rPr lang="en-US" sz="3600" b="1" dirty="0"/>
              <a:t> Veronez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Arquiteto</a:t>
            </a:r>
            <a:r>
              <a:rPr lang="en-US" dirty="0"/>
              <a:t> de Software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http://www.fabricioveronez.net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Email – fabricioveronez@gmail.com</a:t>
            </a:r>
          </a:p>
          <a:p>
            <a:pPr marL="0" lvl="0" indent="0">
              <a:buNone/>
            </a:pPr>
            <a:r>
              <a:rPr lang="en-US" dirty="0" err="1"/>
              <a:t>Linkedin</a:t>
            </a:r>
            <a:r>
              <a:rPr lang="en-US" dirty="0"/>
              <a:t> – http://www.linkedin.com/in/fabricioveronez</a:t>
            </a:r>
            <a:endParaRPr dirty="0"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96875" y="657852"/>
            <a:ext cx="1854975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62818C-F0D8-4F4C-A8D7-B34AD1E12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1" y="2791849"/>
            <a:ext cx="2494319" cy="85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045792" y="657852"/>
            <a:ext cx="5043452" cy="739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Quem</a:t>
            </a:r>
            <a:r>
              <a:rPr lang="en-US" sz="4800" dirty="0"/>
              <a:t> </a:t>
            </a:r>
            <a:r>
              <a:rPr lang="en-US" sz="4800" dirty="0" err="1"/>
              <a:t>sou</a:t>
            </a:r>
            <a:r>
              <a:rPr lang="en-US" sz="4800" dirty="0"/>
              <a:t> </a:t>
            </a:r>
            <a:r>
              <a:rPr lang="en-US" sz="4800" dirty="0" err="1"/>
              <a:t>eu</a:t>
            </a:r>
            <a:r>
              <a:rPr lang="en-US" sz="4800" dirty="0"/>
              <a:t> ?</a:t>
            </a:r>
            <a:endParaRPr sz="48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045792" y="1799549"/>
            <a:ext cx="4802776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err="1"/>
              <a:t>Fabrício</a:t>
            </a:r>
            <a:r>
              <a:rPr lang="en-US" sz="3600" b="1" dirty="0"/>
              <a:t> Veronez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Arquiteto</a:t>
            </a:r>
            <a:r>
              <a:rPr lang="en-US" dirty="0"/>
              <a:t> de Software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http://www.fabricioveronez.net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Email – fabricioveronez@gmail.com</a:t>
            </a:r>
          </a:p>
          <a:p>
            <a:pPr marL="0" lvl="0" indent="0">
              <a:buNone/>
            </a:pPr>
            <a:r>
              <a:rPr lang="en-US" dirty="0" err="1"/>
              <a:t>Linkedin</a:t>
            </a:r>
            <a:r>
              <a:rPr lang="en-US" dirty="0"/>
              <a:t> – http://www.linkedin.com/in/fabricioveronez</a:t>
            </a:r>
            <a:endParaRPr dirty="0"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96875" y="657852"/>
            <a:ext cx="1854975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62818C-F0D8-4F4C-A8D7-B34AD1E12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1" y="2791849"/>
            <a:ext cx="2494319" cy="854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9058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Tópicos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912910" y="1551124"/>
            <a:ext cx="494430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Aplicabilidade</a:t>
            </a:r>
            <a:endParaRPr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dirty="0"/>
              <a:t>Técnicas de implementação</a:t>
            </a:r>
            <a:endParaRPr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SignalR</a:t>
            </a:r>
            <a:endParaRPr lang="en-US"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Demo 1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Escalabilidade</a:t>
            </a:r>
            <a:endParaRPr lang="en-US"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Backplane 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Demo 2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Azure Signal Services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Demo 3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1902290" y="1834975"/>
            <a:ext cx="2203589" cy="1914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Transporte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Bolsa de </a:t>
            </a:r>
            <a:r>
              <a:rPr lang="en-US" dirty="0" err="1"/>
              <a:t>valores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Placares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Redes </a:t>
            </a:r>
            <a:r>
              <a:rPr lang="en-US" dirty="0" err="1"/>
              <a:t>Sociais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Jogos</a:t>
            </a:r>
            <a:r>
              <a:rPr lang="en-US" dirty="0"/>
              <a:t> 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8F4464-C714-4FD0-BB6E-FFCB8BA3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726" y="834611"/>
            <a:ext cx="1882195" cy="334359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1A58D04-B57C-4084-A5D8-1104F68D88DE}"/>
              </a:ext>
            </a:extLst>
          </p:cNvPr>
          <p:cNvSpPr txBox="1"/>
          <p:nvPr/>
        </p:nvSpPr>
        <p:spPr>
          <a:xfrm>
            <a:off x="1693470" y="794869"/>
            <a:ext cx="2621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19BBD5"/>
                </a:solidFill>
                <a:latin typeface="Nixie One"/>
                <a:sym typeface="Nixie One"/>
              </a:rPr>
              <a:t>Exemplos</a:t>
            </a:r>
            <a:endParaRPr lang="en-US" sz="4000" b="1" dirty="0">
              <a:solidFill>
                <a:srgbClr val="19BBD5"/>
              </a:solidFill>
              <a:latin typeface="Nixie One"/>
              <a:sym typeface="Nixie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210712" y="70161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Long Pooling</a:t>
            </a:r>
            <a:endParaRPr b="1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205BC3-FB30-4B00-B65C-ED9E1249A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35" y="1608550"/>
            <a:ext cx="6067077" cy="27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9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643384" y="694942"/>
            <a:ext cx="561174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Server-Sent Events</a:t>
            </a: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8B4A00-2878-46F8-A5D9-4F95B1913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84" y="1555112"/>
            <a:ext cx="5456112" cy="23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4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210712" y="688268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WebSocket</a:t>
            </a:r>
            <a:endParaRPr b="1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8B4A00-2878-46F8-A5D9-4F95B1913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403" y="1555112"/>
            <a:ext cx="4491495" cy="23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0150" y="821757"/>
            <a:ext cx="579863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Como </a:t>
            </a:r>
            <a:r>
              <a:rPr lang="en-US" b="1" dirty="0" err="1"/>
              <a:t>abstrair</a:t>
            </a:r>
            <a:r>
              <a:rPr lang="en-US" b="1" dirty="0"/>
              <a:t> </a:t>
            </a:r>
            <a:r>
              <a:rPr lang="en-US" b="1" dirty="0" err="1"/>
              <a:t>isso</a:t>
            </a:r>
            <a:r>
              <a:rPr lang="en-US" b="1" dirty="0"/>
              <a:t> ? </a:t>
            </a:r>
            <a:endParaRPr b="1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840D8C-D7A6-4B49-9F47-64E3E9EC4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541" y="1598900"/>
            <a:ext cx="5971860" cy="299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099850" y="954688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Hubs</a:t>
            </a:r>
            <a:endParaRPr b="1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A7F25E-7DA9-4BD5-A5D2-2F0B93622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850" y="1968400"/>
            <a:ext cx="2886478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53737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151</Words>
  <Application>Microsoft Office PowerPoint</Application>
  <PresentationFormat>Apresentação na tela (16:9)</PresentationFormat>
  <Paragraphs>63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Nixie One</vt:lpstr>
      <vt:lpstr>Helvetica Neue</vt:lpstr>
      <vt:lpstr>Muli</vt:lpstr>
      <vt:lpstr>Imogen template</vt:lpstr>
      <vt:lpstr>Aplicações em Tempo Real com SignalR</vt:lpstr>
      <vt:lpstr>Quem sou eu ?</vt:lpstr>
      <vt:lpstr>Tópicos</vt:lpstr>
      <vt:lpstr>Apresentação do PowerPoint</vt:lpstr>
      <vt:lpstr>Long Pooling</vt:lpstr>
      <vt:lpstr>Server-Sent Events</vt:lpstr>
      <vt:lpstr>WebSocket</vt:lpstr>
      <vt:lpstr>Como abstrair isso ? </vt:lpstr>
      <vt:lpstr>Hubs</vt:lpstr>
      <vt:lpstr>Clientes</vt:lpstr>
      <vt:lpstr>DEMO</vt:lpstr>
      <vt:lpstr>Como escalar ?</vt:lpstr>
      <vt:lpstr>Redis Backplane</vt:lpstr>
      <vt:lpstr>DEMO</vt:lpstr>
      <vt:lpstr>Azure SignalR Services</vt:lpstr>
      <vt:lpstr>DEMO</vt:lpstr>
      <vt:lpstr>VALEU 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Fabricio Veronez</cp:lastModifiedBy>
  <cp:revision>17</cp:revision>
  <dcterms:modified xsi:type="dcterms:W3CDTF">2019-02-21T02:46:49Z</dcterms:modified>
</cp:coreProperties>
</file>