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7728A0-264C-49B2-9DF7-170EDC8D3F9C}" type="doc">
      <dgm:prSet loTypeId="urn:microsoft.com/office/officeart/2008/layout/HorizontalMultiLevelHierarchy" loCatId="hierarchy" qsTypeId="urn:microsoft.com/office/officeart/2005/8/quickstyle/3d5" qsCatId="3D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31C20490-5722-44E2-A5D0-3193DB4A0EBB}">
      <dgm:prSet phldrT="[Texto]" custT="1"/>
      <dgm:spPr/>
      <dgm:t>
        <a:bodyPr/>
        <a:lstStyle/>
        <a:p>
          <a:r>
            <a:rPr lang="es-ES" sz="4400" dirty="0" smtClean="0"/>
            <a:t>Requisitos del cliente</a:t>
          </a:r>
          <a:endParaRPr lang="es-ES" sz="4400" dirty="0"/>
        </a:p>
      </dgm:t>
    </dgm:pt>
    <dgm:pt modelId="{D78B9CF7-E1A9-4721-A813-1A0988530BCC}" type="parTrans" cxnId="{87943F8F-36EA-4E51-BCB3-27B80973D68D}">
      <dgm:prSet/>
      <dgm:spPr/>
      <dgm:t>
        <a:bodyPr/>
        <a:lstStyle/>
        <a:p>
          <a:endParaRPr lang="es-ES"/>
        </a:p>
      </dgm:t>
    </dgm:pt>
    <dgm:pt modelId="{FF45615E-B126-4300-AAA8-92E464A2E7C5}" type="sibTrans" cxnId="{87943F8F-36EA-4E51-BCB3-27B80973D68D}">
      <dgm:prSet/>
      <dgm:spPr/>
      <dgm:t>
        <a:bodyPr/>
        <a:lstStyle/>
        <a:p>
          <a:endParaRPr lang="es-ES"/>
        </a:p>
      </dgm:t>
    </dgm:pt>
    <dgm:pt modelId="{91D0E407-91D9-4E1D-9765-0EDD24924B5B}" type="pres">
      <dgm:prSet presAssocID="{B07728A0-264C-49B2-9DF7-170EDC8D3F9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3F3568E7-7415-41F6-B55F-68DAEF97E611}" type="pres">
      <dgm:prSet presAssocID="{31C20490-5722-44E2-A5D0-3193DB4A0EBB}" presName="root1" presStyleCnt="0"/>
      <dgm:spPr/>
      <dgm:t>
        <a:bodyPr/>
        <a:lstStyle/>
        <a:p>
          <a:endParaRPr lang="es-ES"/>
        </a:p>
      </dgm:t>
    </dgm:pt>
    <dgm:pt modelId="{E87128AF-2B24-4A45-AB32-F314FC334FD6}" type="pres">
      <dgm:prSet presAssocID="{31C20490-5722-44E2-A5D0-3193DB4A0EBB}" presName="LevelOneTextNode" presStyleLbl="node0" presStyleIdx="0" presStyleCnt="1" custScaleX="99952" custScaleY="112404" custLinFactNeighborX="-18278" custLinFactNeighborY="-306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F1BB702-6A1B-4C84-8D34-C1CABEC4CE15}" type="pres">
      <dgm:prSet presAssocID="{31C20490-5722-44E2-A5D0-3193DB4A0EBB}" presName="level2hierChild" presStyleCnt="0"/>
      <dgm:spPr/>
      <dgm:t>
        <a:bodyPr/>
        <a:lstStyle/>
        <a:p>
          <a:endParaRPr lang="es-ES"/>
        </a:p>
      </dgm:t>
    </dgm:pt>
  </dgm:ptLst>
  <dgm:cxnLst>
    <dgm:cxn modelId="{87943F8F-36EA-4E51-BCB3-27B80973D68D}" srcId="{B07728A0-264C-49B2-9DF7-170EDC8D3F9C}" destId="{31C20490-5722-44E2-A5D0-3193DB4A0EBB}" srcOrd="0" destOrd="0" parTransId="{D78B9CF7-E1A9-4721-A813-1A0988530BCC}" sibTransId="{FF45615E-B126-4300-AAA8-92E464A2E7C5}"/>
    <dgm:cxn modelId="{9C9DBA21-0579-4A6E-954C-05A1FB3024F8}" type="presOf" srcId="{B07728A0-264C-49B2-9DF7-170EDC8D3F9C}" destId="{91D0E407-91D9-4E1D-9765-0EDD24924B5B}" srcOrd="0" destOrd="0" presId="urn:microsoft.com/office/officeart/2008/layout/HorizontalMultiLevelHierarchy"/>
    <dgm:cxn modelId="{F2F1CC82-DC18-492F-8DF6-5CF88934BE80}" type="presOf" srcId="{31C20490-5722-44E2-A5D0-3193DB4A0EBB}" destId="{E87128AF-2B24-4A45-AB32-F314FC334FD6}" srcOrd="0" destOrd="0" presId="urn:microsoft.com/office/officeart/2008/layout/HorizontalMultiLevelHierarchy"/>
    <dgm:cxn modelId="{40F45541-B7A6-4836-88C5-5C8D98578167}" type="presParOf" srcId="{91D0E407-91D9-4E1D-9765-0EDD24924B5B}" destId="{3F3568E7-7415-41F6-B55F-68DAEF97E611}" srcOrd="0" destOrd="0" presId="urn:microsoft.com/office/officeart/2008/layout/HorizontalMultiLevelHierarchy"/>
    <dgm:cxn modelId="{E7D3407B-F030-4153-8BA1-05CBC520AFD0}" type="presParOf" srcId="{3F3568E7-7415-41F6-B55F-68DAEF97E611}" destId="{E87128AF-2B24-4A45-AB32-F314FC334FD6}" srcOrd="0" destOrd="0" presId="urn:microsoft.com/office/officeart/2008/layout/HorizontalMultiLevelHierarchy"/>
    <dgm:cxn modelId="{8272235B-4F11-4F1D-A2C7-65B9327D05C7}" type="presParOf" srcId="{3F3568E7-7415-41F6-B55F-68DAEF97E611}" destId="{DF1BB702-6A1B-4C84-8D34-C1CABEC4CE1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16B4C7-3B6B-42B0-9C8F-A8F58B96E70B}" type="doc">
      <dgm:prSet loTypeId="urn:microsoft.com/office/officeart/2005/8/layout/chevron1" loCatId="process" qsTypeId="urn:microsoft.com/office/officeart/2005/8/quickstyle/3d5" qsCatId="3D" csTypeId="urn:microsoft.com/office/officeart/2005/8/colors/accent1_2" csCatId="accent1" phldr="1"/>
      <dgm:spPr/>
    </dgm:pt>
    <dgm:pt modelId="{695E1DD0-3EBE-4931-A909-869627F2E5EC}">
      <dgm:prSet phldrT="[Texto]"/>
      <dgm:spPr/>
      <dgm:t>
        <a:bodyPr/>
        <a:lstStyle/>
        <a:p>
          <a:r>
            <a:rPr lang="es-ES" dirty="0" smtClean="0"/>
            <a:t>Divulgación proyecto </a:t>
          </a:r>
          <a:endParaRPr lang="es-ES" dirty="0"/>
        </a:p>
      </dgm:t>
    </dgm:pt>
    <dgm:pt modelId="{646FD395-D4BC-4E94-A6DC-713E9F54B71F}" type="parTrans" cxnId="{213D83F0-74EC-482F-9A00-09EAB30ADEA7}">
      <dgm:prSet/>
      <dgm:spPr/>
      <dgm:t>
        <a:bodyPr/>
        <a:lstStyle/>
        <a:p>
          <a:endParaRPr lang="es-ES"/>
        </a:p>
      </dgm:t>
    </dgm:pt>
    <dgm:pt modelId="{AACA08EB-8A0D-47A1-83FA-BB98F7D080C4}" type="sibTrans" cxnId="{213D83F0-74EC-482F-9A00-09EAB30ADEA7}">
      <dgm:prSet/>
      <dgm:spPr/>
      <dgm:t>
        <a:bodyPr/>
        <a:lstStyle/>
        <a:p>
          <a:endParaRPr lang="es-ES"/>
        </a:p>
      </dgm:t>
    </dgm:pt>
    <dgm:pt modelId="{3EC6CCDB-0FFB-453D-8402-76ECE323DFF6}">
      <dgm:prSet phldrT="[Texto]"/>
      <dgm:spPr/>
      <dgm:t>
        <a:bodyPr/>
        <a:lstStyle/>
        <a:p>
          <a:r>
            <a:rPr lang="es-ES" dirty="0" smtClean="0"/>
            <a:t>Márketing</a:t>
          </a:r>
        </a:p>
        <a:p>
          <a:r>
            <a:rPr lang="es-ES" dirty="0" smtClean="0"/>
            <a:t>Digital</a:t>
          </a:r>
          <a:endParaRPr lang="es-ES" dirty="0"/>
        </a:p>
      </dgm:t>
    </dgm:pt>
    <dgm:pt modelId="{7AB21BE9-E825-43A3-BE8A-9B063C179917}" type="parTrans" cxnId="{B9B53A1B-4390-41DE-B807-B3CF18006278}">
      <dgm:prSet/>
      <dgm:spPr/>
      <dgm:t>
        <a:bodyPr/>
        <a:lstStyle/>
        <a:p>
          <a:endParaRPr lang="es-ES"/>
        </a:p>
      </dgm:t>
    </dgm:pt>
    <dgm:pt modelId="{4F261C40-B0FB-49BA-89D4-25BA14601C9C}" type="sibTrans" cxnId="{B9B53A1B-4390-41DE-B807-B3CF18006278}">
      <dgm:prSet/>
      <dgm:spPr/>
      <dgm:t>
        <a:bodyPr/>
        <a:lstStyle/>
        <a:p>
          <a:endParaRPr lang="es-ES"/>
        </a:p>
      </dgm:t>
    </dgm:pt>
    <dgm:pt modelId="{BD2FC461-0692-4CCA-BF74-B2209C53DFBC}">
      <dgm:prSet phldrT="[Texto]"/>
      <dgm:spPr/>
      <dgm:t>
        <a:bodyPr/>
        <a:lstStyle/>
        <a:p>
          <a:r>
            <a:rPr lang="es-ES" dirty="0" smtClean="0"/>
            <a:t>Mejoramiento del sistema</a:t>
          </a:r>
          <a:endParaRPr lang="es-ES" dirty="0"/>
        </a:p>
      </dgm:t>
    </dgm:pt>
    <dgm:pt modelId="{BAC2F8D0-5598-4CD9-BAD7-8EC9D6B0586A}" type="parTrans" cxnId="{1D0FA8EA-D3AB-476C-84A6-01537C5909CC}">
      <dgm:prSet/>
      <dgm:spPr/>
      <dgm:t>
        <a:bodyPr/>
        <a:lstStyle/>
        <a:p>
          <a:endParaRPr lang="es-ES"/>
        </a:p>
      </dgm:t>
    </dgm:pt>
    <dgm:pt modelId="{0A50A704-6E35-4011-8496-2064AA133BC0}" type="sibTrans" cxnId="{1D0FA8EA-D3AB-476C-84A6-01537C5909CC}">
      <dgm:prSet/>
      <dgm:spPr/>
      <dgm:t>
        <a:bodyPr/>
        <a:lstStyle/>
        <a:p>
          <a:endParaRPr lang="es-ES"/>
        </a:p>
      </dgm:t>
    </dgm:pt>
    <dgm:pt modelId="{88A89478-9BB5-40C4-8503-C8E8EAA824BF}" type="pres">
      <dgm:prSet presAssocID="{6416B4C7-3B6B-42B0-9C8F-A8F58B96E70B}" presName="Name0" presStyleCnt="0">
        <dgm:presLayoutVars>
          <dgm:dir/>
          <dgm:animLvl val="lvl"/>
          <dgm:resizeHandles val="exact"/>
        </dgm:presLayoutVars>
      </dgm:prSet>
      <dgm:spPr/>
    </dgm:pt>
    <dgm:pt modelId="{C7D767E5-EF49-409A-8089-4ABF3C6CC904}" type="pres">
      <dgm:prSet presAssocID="{695E1DD0-3EBE-4931-A909-869627F2E5EC}" presName="parTxOnly" presStyleLbl="node1" presStyleIdx="0" presStyleCnt="3" custLinFactX="10342" custLinFactNeighborX="100000" custLinFactNeighborY="-1479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856DF92-8095-44DA-96AA-3FE71E64E0EC}" type="pres">
      <dgm:prSet presAssocID="{AACA08EB-8A0D-47A1-83FA-BB98F7D080C4}" presName="parTxOnlySpace" presStyleCnt="0"/>
      <dgm:spPr/>
    </dgm:pt>
    <dgm:pt modelId="{40D3AF28-5127-4FF5-AAFD-1AD7827996CC}" type="pres">
      <dgm:prSet presAssocID="{3EC6CCDB-0FFB-453D-8402-76ECE323DFF6}" presName="parTxOnly" presStyleLbl="node1" presStyleIdx="1" presStyleCnt="3" custLinFactY="-83703" custLinFactNeighborX="64900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D111B2F-79A3-4AD6-801E-EED8385EDE11}" type="pres">
      <dgm:prSet presAssocID="{4F261C40-B0FB-49BA-89D4-25BA14601C9C}" presName="parTxOnlySpace" presStyleCnt="0"/>
      <dgm:spPr/>
    </dgm:pt>
    <dgm:pt modelId="{DD6108A9-AFC6-4521-A5D4-5BBB75484DA5}" type="pres">
      <dgm:prSet presAssocID="{BD2FC461-0692-4CCA-BF74-B2209C53DFBC}" presName="parTxOnly" presStyleLbl="node1" presStyleIdx="2" presStyleCnt="3" custLinFactNeighborX="-6172" custLinFactNeighborY="30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9B53A1B-4390-41DE-B807-B3CF18006278}" srcId="{6416B4C7-3B6B-42B0-9C8F-A8F58B96E70B}" destId="{3EC6CCDB-0FFB-453D-8402-76ECE323DFF6}" srcOrd="1" destOrd="0" parTransId="{7AB21BE9-E825-43A3-BE8A-9B063C179917}" sibTransId="{4F261C40-B0FB-49BA-89D4-25BA14601C9C}"/>
    <dgm:cxn modelId="{C3BF55CC-EF01-48B0-AC2D-E185413B3F88}" type="presOf" srcId="{695E1DD0-3EBE-4931-A909-869627F2E5EC}" destId="{C7D767E5-EF49-409A-8089-4ABF3C6CC904}" srcOrd="0" destOrd="0" presId="urn:microsoft.com/office/officeart/2005/8/layout/chevron1"/>
    <dgm:cxn modelId="{213D83F0-74EC-482F-9A00-09EAB30ADEA7}" srcId="{6416B4C7-3B6B-42B0-9C8F-A8F58B96E70B}" destId="{695E1DD0-3EBE-4931-A909-869627F2E5EC}" srcOrd="0" destOrd="0" parTransId="{646FD395-D4BC-4E94-A6DC-713E9F54B71F}" sibTransId="{AACA08EB-8A0D-47A1-83FA-BB98F7D080C4}"/>
    <dgm:cxn modelId="{C3F8FFCC-2F26-4877-AE7A-DDFD908C7F92}" type="presOf" srcId="{3EC6CCDB-0FFB-453D-8402-76ECE323DFF6}" destId="{40D3AF28-5127-4FF5-AAFD-1AD7827996CC}" srcOrd="0" destOrd="0" presId="urn:microsoft.com/office/officeart/2005/8/layout/chevron1"/>
    <dgm:cxn modelId="{1D0FA8EA-D3AB-476C-84A6-01537C5909CC}" srcId="{6416B4C7-3B6B-42B0-9C8F-A8F58B96E70B}" destId="{BD2FC461-0692-4CCA-BF74-B2209C53DFBC}" srcOrd="2" destOrd="0" parTransId="{BAC2F8D0-5598-4CD9-BAD7-8EC9D6B0586A}" sibTransId="{0A50A704-6E35-4011-8496-2064AA133BC0}"/>
    <dgm:cxn modelId="{F99F2384-6C09-4AEB-953C-875DE0542801}" type="presOf" srcId="{6416B4C7-3B6B-42B0-9C8F-A8F58B96E70B}" destId="{88A89478-9BB5-40C4-8503-C8E8EAA824BF}" srcOrd="0" destOrd="0" presId="urn:microsoft.com/office/officeart/2005/8/layout/chevron1"/>
    <dgm:cxn modelId="{DDFDD293-5BF4-4FF4-AD13-4FE6A378AF57}" type="presOf" srcId="{BD2FC461-0692-4CCA-BF74-B2209C53DFBC}" destId="{DD6108A9-AFC6-4521-A5D4-5BBB75484DA5}" srcOrd="0" destOrd="0" presId="urn:microsoft.com/office/officeart/2005/8/layout/chevron1"/>
    <dgm:cxn modelId="{F4D13EDE-C90D-452C-980D-461144D0E37A}" type="presParOf" srcId="{88A89478-9BB5-40C4-8503-C8E8EAA824BF}" destId="{C7D767E5-EF49-409A-8089-4ABF3C6CC904}" srcOrd="0" destOrd="0" presId="urn:microsoft.com/office/officeart/2005/8/layout/chevron1"/>
    <dgm:cxn modelId="{D0FE5334-0749-44F7-92B2-679D1ED39AFB}" type="presParOf" srcId="{88A89478-9BB5-40C4-8503-C8E8EAA824BF}" destId="{F856DF92-8095-44DA-96AA-3FE71E64E0EC}" srcOrd="1" destOrd="0" presId="urn:microsoft.com/office/officeart/2005/8/layout/chevron1"/>
    <dgm:cxn modelId="{EE95F033-FB9A-462D-8394-27488E34B5B8}" type="presParOf" srcId="{88A89478-9BB5-40C4-8503-C8E8EAA824BF}" destId="{40D3AF28-5127-4FF5-AAFD-1AD7827996CC}" srcOrd="2" destOrd="0" presId="urn:microsoft.com/office/officeart/2005/8/layout/chevron1"/>
    <dgm:cxn modelId="{4EC1658F-0AD0-4891-9D6F-E672CD3D37A0}" type="presParOf" srcId="{88A89478-9BB5-40C4-8503-C8E8EAA824BF}" destId="{7D111B2F-79A3-4AD6-801E-EED8385EDE11}" srcOrd="3" destOrd="0" presId="urn:microsoft.com/office/officeart/2005/8/layout/chevron1"/>
    <dgm:cxn modelId="{5FD949BE-6921-49B8-8119-246D70A03F27}" type="presParOf" srcId="{88A89478-9BB5-40C4-8503-C8E8EAA824BF}" destId="{DD6108A9-AFC6-4521-A5D4-5BBB75484DA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34DF2C-9F09-48C2-818D-C9E7D66F236B}" type="doc">
      <dgm:prSet loTypeId="urn:microsoft.com/office/officeart/2008/layout/HorizontalMultiLevelHierarchy" loCatId="hierarchy" qsTypeId="urn:microsoft.com/office/officeart/2005/8/quickstyle/3d5" qsCatId="3D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28339908-1AF7-4164-B303-4F4B8AAA4AF8}">
      <dgm:prSet phldrT="[Texto]" custT="1"/>
      <dgm:spPr/>
      <dgm:t>
        <a:bodyPr/>
        <a:lstStyle/>
        <a:p>
          <a:r>
            <a:rPr lang="es-ES" sz="4400" dirty="0" smtClean="0"/>
            <a:t>Satisfacción del cliente</a:t>
          </a:r>
          <a:endParaRPr lang="es-ES" sz="4400" dirty="0"/>
        </a:p>
      </dgm:t>
    </dgm:pt>
    <dgm:pt modelId="{6F0D749F-326B-4FB7-97DB-033C0DC8D3DA}" type="parTrans" cxnId="{E8785F96-5359-48BF-8136-3F5E16640E62}">
      <dgm:prSet/>
      <dgm:spPr/>
      <dgm:t>
        <a:bodyPr/>
        <a:lstStyle/>
        <a:p>
          <a:endParaRPr lang="es-ES"/>
        </a:p>
      </dgm:t>
    </dgm:pt>
    <dgm:pt modelId="{328991A0-CAB5-48D3-A739-8FE12FE39BEA}" type="sibTrans" cxnId="{E8785F96-5359-48BF-8136-3F5E16640E62}">
      <dgm:prSet/>
      <dgm:spPr/>
      <dgm:t>
        <a:bodyPr/>
        <a:lstStyle/>
        <a:p>
          <a:endParaRPr lang="es-ES"/>
        </a:p>
      </dgm:t>
    </dgm:pt>
    <dgm:pt modelId="{AF3FF9CE-DB57-433E-B49D-2E095DD65F11}" type="pres">
      <dgm:prSet presAssocID="{E134DF2C-9F09-48C2-818D-C9E7D66F236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7BDD4948-E902-43E9-9620-F4C9ACFD637D}" type="pres">
      <dgm:prSet presAssocID="{28339908-1AF7-4164-B303-4F4B8AAA4AF8}" presName="root1" presStyleCnt="0"/>
      <dgm:spPr/>
      <dgm:t>
        <a:bodyPr/>
        <a:lstStyle/>
        <a:p>
          <a:endParaRPr lang="es-ES"/>
        </a:p>
      </dgm:t>
    </dgm:pt>
    <dgm:pt modelId="{F3D2F1F7-BCCF-40AD-846E-86D7944948C7}" type="pres">
      <dgm:prSet presAssocID="{28339908-1AF7-4164-B303-4F4B8AAA4AF8}" presName="LevelOneTextNode" presStyleLbl="node0" presStyleIdx="0" presStyleCnt="1" custScaleY="107225" custLinFactNeighborX="1675" custLinFactNeighborY="439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DB7A0B3-AD21-4928-9DBB-4908271041FA}" type="pres">
      <dgm:prSet presAssocID="{28339908-1AF7-4164-B303-4F4B8AAA4AF8}" presName="level2hierChild" presStyleCnt="0"/>
      <dgm:spPr/>
      <dgm:t>
        <a:bodyPr/>
        <a:lstStyle/>
        <a:p>
          <a:endParaRPr lang="es-ES"/>
        </a:p>
      </dgm:t>
    </dgm:pt>
  </dgm:ptLst>
  <dgm:cxnLst>
    <dgm:cxn modelId="{E8785F96-5359-48BF-8136-3F5E16640E62}" srcId="{E134DF2C-9F09-48C2-818D-C9E7D66F236B}" destId="{28339908-1AF7-4164-B303-4F4B8AAA4AF8}" srcOrd="0" destOrd="0" parTransId="{6F0D749F-326B-4FB7-97DB-033C0DC8D3DA}" sibTransId="{328991A0-CAB5-48D3-A739-8FE12FE39BEA}"/>
    <dgm:cxn modelId="{85D5AA18-6881-4DBD-BD47-CB203F4CEA5F}" type="presOf" srcId="{28339908-1AF7-4164-B303-4F4B8AAA4AF8}" destId="{F3D2F1F7-BCCF-40AD-846E-86D7944948C7}" srcOrd="0" destOrd="0" presId="urn:microsoft.com/office/officeart/2008/layout/HorizontalMultiLevelHierarchy"/>
    <dgm:cxn modelId="{0B0C6E99-E97D-49C6-8DF5-0CDA8673DC49}" type="presOf" srcId="{E134DF2C-9F09-48C2-818D-C9E7D66F236B}" destId="{AF3FF9CE-DB57-433E-B49D-2E095DD65F11}" srcOrd="0" destOrd="0" presId="urn:microsoft.com/office/officeart/2008/layout/HorizontalMultiLevelHierarchy"/>
    <dgm:cxn modelId="{18E41658-D2DF-4F2B-893D-4C3696B870ED}" type="presParOf" srcId="{AF3FF9CE-DB57-433E-B49D-2E095DD65F11}" destId="{7BDD4948-E902-43E9-9620-F4C9ACFD637D}" srcOrd="0" destOrd="0" presId="urn:microsoft.com/office/officeart/2008/layout/HorizontalMultiLevelHierarchy"/>
    <dgm:cxn modelId="{A5B4C057-9584-4950-BD8C-DEE50EC6308F}" type="presParOf" srcId="{7BDD4948-E902-43E9-9620-F4C9ACFD637D}" destId="{F3D2F1F7-BCCF-40AD-846E-86D7944948C7}" srcOrd="0" destOrd="0" presId="urn:microsoft.com/office/officeart/2008/layout/HorizontalMultiLevelHierarchy"/>
    <dgm:cxn modelId="{58934072-E50D-48ED-90CA-54D717410C4D}" type="presParOf" srcId="{7BDD4948-E902-43E9-9620-F4C9ACFD637D}" destId="{BDB7A0B3-AD21-4928-9DBB-4908271041F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8B5118-43D3-4294-A3DB-96F9D2B9F6B9}" type="doc">
      <dgm:prSet loTypeId="urn:microsoft.com/office/officeart/2005/8/layout/hProcess9" loCatId="process" qsTypeId="urn:microsoft.com/office/officeart/2005/8/quickstyle/3d5" qsCatId="3D" csTypeId="urn:microsoft.com/office/officeart/2005/8/colors/accent5_2" csCatId="accent5" phldr="1"/>
      <dgm:spPr/>
      <dgm:t>
        <a:bodyPr/>
        <a:lstStyle/>
        <a:p>
          <a:endParaRPr lang="es-ES"/>
        </a:p>
      </dgm:t>
    </dgm:pt>
    <dgm:pt modelId="{01A22DE8-67C1-4927-9980-636161FD3C8C}">
      <dgm:prSet phldrT="[Texto]" custT="1"/>
      <dgm:spPr/>
      <dgm:t>
        <a:bodyPr/>
        <a:lstStyle/>
        <a:p>
          <a:r>
            <a:rPr lang="es-ES" sz="1800" dirty="0" smtClean="0"/>
            <a:t>Registro</a:t>
          </a:r>
          <a:endParaRPr lang="es-ES" sz="1500" dirty="0"/>
        </a:p>
      </dgm:t>
    </dgm:pt>
    <dgm:pt modelId="{6210C9A8-8679-4C40-AD4C-7611BBB89C86}" type="parTrans" cxnId="{B192E414-D67E-4DA8-A5C5-C63262AE2840}">
      <dgm:prSet/>
      <dgm:spPr/>
      <dgm:t>
        <a:bodyPr/>
        <a:lstStyle/>
        <a:p>
          <a:endParaRPr lang="es-ES"/>
        </a:p>
      </dgm:t>
    </dgm:pt>
    <dgm:pt modelId="{7763FDB3-9FF0-4510-921D-E74F70FFEE03}" type="sibTrans" cxnId="{B192E414-D67E-4DA8-A5C5-C63262AE2840}">
      <dgm:prSet/>
      <dgm:spPr/>
      <dgm:t>
        <a:bodyPr/>
        <a:lstStyle/>
        <a:p>
          <a:endParaRPr lang="es-ES"/>
        </a:p>
      </dgm:t>
    </dgm:pt>
    <dgm:pt modelId="{1CC4DD01-C633-4678-A117-56E722CB2C9B}">
      <dgm:prSet phldrT="[Texto]" custT="1"/>
      <dgm:spPr/>
      <dgm:t>
        <a:bodyPr/>
        <a:lstStyle/>
        <a:p>
          <a:r>
            <a:rPr lang="es-ES" sz="1800" dirty="0" smtClean="0"/>
            <a:t>Iniciar Sesión</a:t>
          </a:r>
          <a:endParaRPr lang="es-ES" sz="1200" dirty="0"/>
        </a:p>
      </dgm:t>
    </dgm:pt>
    <dgm:pt modelId="{58C22430-D826-4640-9280-46B89B775CD7}" type="parTrans" cxnId="{9A3547DE-6AFB-46B2-ACCF-77400C2503A5}">
      <dgm:prSet/>
      <dgm:spPr/>
      <dgm:t>
        <a:bodyPr/>
        <a:lstStyle/>
        <a:p>
          <a:endParaRPr lang="es-ES"/>
        </a:p>
      </dgm:t>
    </dgm:pt>
    <dgm:pt modelId="{71425C42-8F92-4151-8CE4-AD03B46AB0B9}" type="sibTrans" cxnId="{9A3547DE-6AFB-46B2-ACCF-77400C2503A5}">
      <dgm:prSet/>
      <dgm:spPr/>
      <dgm:t>
        <a:bodyPr/>
        <a:lstStyle/>
        <a:p>
          <a:endParaRPr lang="es-ES"/>
        </a:p>
      </dgm:t>
    </dgm:pt>
    <dgm:pt modelId="{A050929D-6D7D-4655-8E05-F929356E11C8}">
      <dgm:prSet phldrT="[Texto]" custT="1"/>
      <dgm:spPr/>
      <dgm:t>
        <a:bodyPr anchor="t"/>
        <a:lstStyle/>
        <a:p>
          <a:r>
            <a:rPr lang="es-ES" sz="1800" dirty="0" smtClean="0"/>
            <a:t>Gestión productos</a:t>
          </a:r>
        </a:p>
        <a:p>
          <a:endParaRPr lang="es-ES" sz="2000" dirty="0"/>
        </a:p>
      </dgm:t>
    </dgm:pt>
    <dgm:pt modelId="{BB746AAD-F19D-4D19-887F-BCEEED6D379E}" type="parTrans" cxnId="{F806BCEC-896A-45C0-BA21-E5D565498788}">
      <dgm:prSet/>
      <dgm:spPr/>
      <dgm:t>
        <a:bodyPr/>
        <a:lstStyle/>
        <a:p>
          <a:endParaRPr lang="es-ES"/>
        </a:p>
      </dgm:t>
    </dgm:pt>
    <dgm:pt modelId="{4E0B9BD8-777A-455F-96A5-F4424A2AF9E6}" type="sibTrans" cxnId="{F806BCEC-896A-45C0-BA21-E5D565498788}">
      <dgm:prSet/>
      <dgm:spPr/>
      <dgm:t>
        <a:bodyPr/>
        <a:lstStyle/>
        <a:p>
          <a:endParaRPr lang="es-ES"/>
        </a:p>
      </dgm:t>
    </dgm:pt>
    <dgm:pt modelId="{09F50039-6B34-4F7E-A1E5-EFF0C9785A90}">
      <dgm:prSet custT="1"/>
      <dgm:spPr/>
      <dgm:t>
        <a:bodyPr/>
        <a:lstStyle/>
        <a:p>
          <a:r>
            <a:rPr lang="es-ES" sz="1800" b="0" dirty="0" smtClean="0"/>
            <a:t>Foro</a:t>
          </a:r>
          <a:endParaRPr lang="es-ES" sz="2000" b="0" dirty="0"/>
        </a:p>
      </dgm:t>
    </dgm:pt>
    <dgm:pt modelId="{09E049E1-30EF-4283-8B39-EACF7F998B12}" type="parTrans" cxnId="{BAF64C29-3512-49A6-B427-481D237D10EF}">
      <dgm:prSet/>
      <dgm:spPr/>
      <dgm:t>
        <a:bodyPr/>
        <a:lstStyle/>
        <a:p>
          <a:endParaRPr lang="es-ES"/>
        </a:p>
      </dgm:t>
    </dgm:pt>
    <dgm:pt modelId="{BA81D71C-812F-46A0-AC8E-24DFBF9C922B}" type="sibTrans" cxnId="{BAF64C29-3512-49A6-B427-481D237D10EF}">
      <dgm:prSet/>
      <dgm:spPr/>
      <dgm:t>
        <a:bodyPr/>
        <a:lstStyle/>
        <a:p>
          <a:endParaRPr lang="es-ES"/>
        </a:p>
      </dgm:t>
    </dgm:pt>
    <dgm:pt modelId="{2364F6B6-8BC4-4847-BF9E-0B604E5F4B21}">
      <dgm:prSet custT="1"/>
      <dgm:spPr/>
      <dgm:t>
        <a:bodyPr/>
        <a:lstStyle/>
        <a:p>
          <a:r>
            <a:rPr lang="es-ES" sz="1800" dirty="0" smtClean="0"/>
            <a:t>Barra de </a:t>
          </a:r>
          <a:r>
            <a:rPr lang="es-ES" sz="1800" dirty="0" smtClean="0"/>
            <a:t>búsqueda</a:t>
          </a:r>
          <a:endParaRPr lang="es-ES" sz="1800" dirty="0"/>
        </a:p>
      </dgm:t>
    </dgm:pt>
    <dgm:pt modelId="{0CBB2581-8CCE-482C-AEF0-DE5957CBB4A4}" type="parTrans" cxnId="{E5A60319-0317-4EB2-B4D5-09244D3F0BC2}">
      <dgm:prSet/>
      <dgm:spPr/>
      <dgm:t>
        <a:bodyPr/>
        <a:lstStyle/>
        <a:p>
          <a:endParaRPr lang="es-ES"/>
        </a:p>
      </dgm:t>
    </dgm:pt>
    <dgm:pt modelId="{85524F0F-D78B-444F-AE98-AA81BC1C06E3}" type="sibTrans" cxnId="{E5A60319-0317-4EB2-B4D5-09244D3F0BC2}">
      <dgm:prSet/>
      <dgm:spPr/>
      <dgm:t>
        <a:bodyPr/>
        <a:lstStyle/>
        <a:p>
          <a:endParaRPr lang="es-ES"/>
        </a:p>
      </dgm:t>
    </dgm:pt>
    <dgm:pt modelId="{73471BC0-3454-4039-B842-13F3DB390759}">
      <dgm:prSet custT="1"/>
      <dgm:spPr/>
      <dgm:t>
        <a:bodyPr/>
        <a:lstStyle/>
        <a:p>
          <a:r>
            <a:rPr lang="es-ES" sz="1800" dirty="0" smtClean="0"/>
            <a:t>Reportes</a:t>
          </a:r>
          <a:endParaRPr lang="es-ES" sz="1800" dirty="0"/>
        </a:p>
      </dgm:t>
    </dgm:pt>
    <dgm:pt modelId="{A96ED054-8553-48F9-9BBF-2D5ACBA31937}" type="parTrans" cxnId="{BC341E4F-D420-4E7F-A878-12D694AFC8EC}">
      <dgm:prSet/>
      <dgm:spPr/>
      <dgm:t>
        <a:bodyPr/>
        <a:lstStyle/>
        <a:p>
          <a:endParaRPr lang="es-ES"/>
        </a:p>
      </dgm:t>
    </dgm:pt>
    <dgm:pt modelId="{85CC0062-4F40-4DD7-B2E0-95160C799DFC}" type="sibTrans" cxnId="{BC341E4F-D420-4E7F-A878-12D694AFC8EC}">
      <dgm:prSet/>
      <dgm:spPr/>
      <dgm:t>
        <a:bodyPr/>
        <a:lstStyle/>
        <a:p>
          <a:endParaRPr lang="es-ES"/>
        </a:p>
      </dgm:t>
    </dgm:pt>
    <dgm:pt modelId="{C8AD7D44-7348-4385-847A-8B81C6F1C6A2}">
      <dgm:prSet custT="1"/>
      <dgm:spPr/>
      <dgm:t>
        <a:bodyPr/>
        <a:lstStyle/>
        <a:p>
          <a:r>
            <a:rPr lang="es-ES" sz="1800" dirty="0" smtClean="0"/>
            <a:t>Envió de ofertas</a:t>
          </a:r>
          <a:endParaRPr lang="es-ES" sz="1800" dirty="0"/>
        </a:p>
      </dgm:t>
    </dgm:pt>
    <dgm:pt modelId="{16980D1B-1A11-4344-B936-621BAE2FCDF6}" type="parTrans" cxnId="{07A30328-1D88-491B-8971-88BB9DE05F25}">
      <dgm:prSet/>
      <dgm:spPr/>
      <dgm:t>
        <a:bodyPr/>
        <a:lstStyle/>
        <a:p>
          <a:endParaRPr lang="es-ES"/>
        </a:p>
      </dgm:t>
    </dgm:pt>
    <dgm:pt modelId="{B51F8A45-47B0-4ADF-AF2B-1B2687D9C2AA}" type="sibTrans" cxnId="{07A30328-1D88-491B-8971-88BB9DE05F25}">
      <dgm:prSet/>
      <dgm:spPr/>
      <dgm:t>
        <a:bodyPr/>
        <a:lstStyle/>
        <a:p>
          <a:endParaRPr lang="es-ES"/>
        </a:p>
      </dgm:t>
    </dgm:pt>
    <dgm:pt modelId="{239684D2-1FD4-4167-94E9-C38F1D4F9A8B}">
      <dgm:prSet custT="1"/>
      <dgm:spPr/>
      <dgm:t>
        <a:bodyPr/>
        <a:lstStyle/>
        <a:p>
          <a:r>
            <a:rPr lang="es-ES" sz="1800" dirty="0" smtClean="0"/>
            <a:t>Compra</a:t>
          </a:r>
          <a:endParaRPr lang="es-ES" sz="1600" dirty="0"/>
        </a:p>
      </dgm:t>
    </dgm:pt>
    <dgm:pt modelId="{44EDD7BB-3458-4538-888B-E5507E651776}" type="parTrans" cxnId="{2F73831A-C99B-4218-99C9-50E4C1B5C91E}">
      <dgm:prSet/>
      <dgm:spPr/>
      <dgm:t>
        <a:bodyPr/>
        <a:lstStyle/>
        <a:p>
          <a:endParaRPr lang="es-ES"/>
        </a:p>
      </dgm:t>
    </dgm:pt>
    <dgm:pt modelId="{41BEACDA-DFC1-4AFA-9836-E8E12953E947}" type="sibTrans" cxnId="{2F73831A-C99B-4218-99C9-50E4C1B5C91E}">
      <dgm:prSet/>
      <dgm:spPr/>
      <dgm:t>
        <a:bodyPr/>
        <a:lstStyle/>
        <a:p>
          <a:endParaRPr lang="es-ES"/>
        </a:p>
      </dgm:t>
    </dgm:pt>
    <dgm:pt modelId="{6CD7ABFB-2436-46C9-89D8-5502DDF8B052}">
      <dgm:prSet phldrT="[Texto]" custT="1"/>
      <dgm:spPr/>
      <dgm:t>
        <a:bodyPr/>
        <a:lstStyle/>
        <a:p>
          <a:r>
            <a:rPr lang="es-ES" sz="1800" dirty="0" smtClean="0"/>
            <a:t>Cerrar Sesión</a:t>
          </a:r>
          <a:endParaRPr lang="es-ES" sz="1800" dirty="0"/>
        </a:p>
      </dgm:t>
    </dgm:pt>
    <dgm:pt modelId="{68A63564-86A0-4E10-AAD8-43364AC53F05}" type="parTrans" cxnId="{568676FD-39D7-4B64-92CD-D8937B764F98}">
      <dgm:prSet/>
      <dgm:spPr/>
      <dgm:t>
        <a:bodyPr/>
        <a:lstStyle/>
        <a:p>
          <a:endParaRPr lang="es-CO"/>
        </a:p>
      </dgm:t>
    </dgm:pt>
    <dgm:pt modelId="{59FDA1EC-73E9-4FE5-AB47-A474EF30D024}" type="sibTrans" cxnId="{568676FD-39D7-4B64-92CD-D8937B764F98}">
      <dgm:prSet/>
      <dgm:spPr/>
      <dgm:t>
        <a:bodyPr/>
        <a:lstStyle/>
        <a:p>
          <a:endParaRPr lang="es-CO"/>
        </a:p>
      </dgm:t>
    </dgm:pt>
    <dgm:pt modelId="{2FEB3AC8-8C88-4986-BB0A-80CFB41CFCB0}" type="pres">
      <dgm:prSet presAssocID="{528B5118-43D3-4294-A3DB-96F9D2B9F6B9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A689DB94-8BA5-4368-8952-AAD9FF0BE2E0}" type="pres">
      <dgm:prSet presAssocID="{528B5118-43D3-4294-A3DB-96F9D2B9F6B9}" presName="arrow" presStyleLbl="bgShp" presStyleIdx="0" presStyleCnt="1" custLinFactNeighborX="5494" custLinFactNeighborY="-28925"/>
      <dgm:spPr/>
      <dgm:t>
        <a:bodyPr/>
        <a:lstStyle/>
        <a:p>
          <a:endParaRPr lang="es-ES"/>
        </a:p>
      </dgm:t>
    </dgm:pt>
    <dgm:pt modelId="{95A2D5EC-00EE-4563-AEE9-34196EBF13EE}" type="pres">
      <dgm:prSet presAssocID="{528B5118-43D3-4294-A3DB-96F9D2B9F6B9}" presName="linearProcess" presStyleCnt="0"/>
      <dgm:spPr/>
      <dgm:t>
        <a:bodyPr/>
        <a:lstStyle/>
        <a:p>
          <a:endParaRPr lang="es-ES"/>
        </a:p>
      </dgm:t>
    </dgm:pt>
    <dgm:pt modelId="{1E7C5DCC-2703-4B1C-9005-CE1417A637C4}" type="pres">
      <dgm:prSet presAssocID="{01A22DE8-67C1-4927-9980-636161FD3C8C}" presName="textNode" presStyleLbl="node1" presStyleIdx="0" presStyleCnt="9" custScaleX="2000000" custScaleY="64432" custLinFactX="1219092" custLinFactNeighborX="1300000" custLinFactNeighborY="-3214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A8019B0-F9B2-4AB8-9B49-39746A7AD8AD}" type="pres">
      <dgm:prSet presAssocID="{7763FDB3-9FF0-4510-921D-E74F70FFEE03}" presName="sibTrans" presStyleCnt="0"/>
      <dgm:spPr/>
      <dgm:t>
        <a:bodyPr/>
        <a:lstStyle/>
        <a:p>
          <a:endParaRPr lang="es-ES"/>
        </a:p>
      </dgm:t>
    </dgm:pt>
    <dgm:pt modelId="{9059B5FB-E62E-4AD2-B846-2D7B68503881}" type="pres">
      <dgm:prSet presAssocID="{1CC4DD01-C633-4678-A117-56E722CB2C9B}" presName="textNode" presStyleLbl="node1" presStyleIdx="1" presStyleCnt="9" custScaleX="1999147" custScaleY="58115" custLinFactX="-915187" custLinFactNeighborX="-1000000" custLinFactNeighborY="8172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58EBC9A-023F-4DDE-A1D1-A8F1278D2057}" type="pres">
      <dgm:prSet presAssocID="{71425C42-8F92-4151-8CE4-AD03B46AB0B9}" presName="sibTrans" presStyleCnt="0"/>
      <dgm:spPr/>
      <dgm:t>
        <a:bodyPr/>
        <a:lstStyle/>
        <a:p>
          <a:endParaRPr lang="es-ES"/>
        </a:p>
      </dgm:t>
    </dgm:pt>
    <dgm:pt modelId="{A4F56C84-4BA2-42A3-9893-B74C88902B0A}" type="pres">
      <dgm:prSet presAssocID="{A050929D-6D7D-4655-8E05-F929356E11C8}" presName="textNode" presStyleLbl="node1" presStyleIdx="2" presStyleCnt="9" custScaleX="2000000" custScaleY="84409" custLinFactX="-87602" custLinFactNeighborX="-100000" custLinFactNeighborY="6407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1C2DABC-1FB6-4108-B5F8-A18B318E0AEC}" type="pres">
      <dgm:prSet presAssocID="{4E0B9BD8-777A-455F-96A5-F4424A2AF9E6}" presName="sibTrans" presStyleCnt="0"/>
      <dgm:spPr/>
      <dgm:t>
        <a:bodyPr/>
        <a:lstStyle/>
        <a:p>
          <a:endParaRPr lang="es-ES"/>
        </a:p>
      </dgm:t>
    </dgm:pt>
    <dgm:pt modelId="{5B6357EA-2142-46F0-8E44-757B018F1905}" type="pres">
      <dgm:prSet presAssocID="{09F50039-6B34-4F7E-A1E5-EFF0C9785A90}" presName="textNode" presStyleLbl="node1" presStyleIdx="3" presStyleCnt="9" custScaleX="1379668" custScaleY="73399" custLinFactX="5741087" custLinFactNeighborX="5800000" custLinFactNeighborY="-3490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F70E621-88B1-46C8-BFFC-2744F8712EBC}" type="pres">
      <dgm:prSet presAssocID="{BA81D71C-812F-46A0-AC8E-24DFBF9C922B}" presName="sibTrans" presStyleCnt="0"/>
      <dgm:spPr/>
      <dgm:t>
        <a:bodyPr/>
        <a:lstStyle/>
        <a:p>
          <a:endParaRPr lang="es-ES"/>
        </a:p>
      </dgm:t>
    </dgm:pt>
    <dgm:pt modelId="{3422264A-462D-44B9-8DB9-16FF27EBADE4}" type="pres">
      <dgm:prSet presAssocID="{2364F6B6-8BC4-4847-BF9E-0B604E5F4B21}" presName="textNode" presStyleLbl="node1" presStyleIdx="4" presStyleCnt="9" custScaleX="2000000" custScaleY="110098" custLinFactX="-448331" custLinFactNeighborX="-500000" custLinFactNeighborY="8041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736B76B-8AF2-4EF6-96A4-5A19CBF1CD4A}" type="pres">
      <dgm:prSet presAssocID="{85524F0F-D78B-444F-AE98-AA81BC1C06E3}" presName="sibTrans" presStyleCnt="0"/>
      <dgm:spPr/>
      <dgm:t>
        <a:bodyPr/>
        <a:lstStyle/>
        <a:p>
          <a:endParaRPr lang="es-ES"/>
        </a:p>
      </dgm:t>
    </dgm:pt>
    <dgm:pt modelId="{111378D7-0EB4-40CB-B735-B59A3C34219F}" type="pres">
      <dgm:prSet presAssocID="{73471BC0-3454-4039-B842-13F3DB390759}" presName="textNode" presStyleLbl="node1" presStyleIdx="5" presStyleCnt="9" custScaleX="1998115" custScaleY="73807" custLinFactX="300000" custLinFactNeighborX="389626" custLinFactNeighborY="7582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AE5D4E3-6AE1-4C66-BEFF-134CF72F0A6B}" type="pres">
      <dgm:prSet presAssocID="{85CC0062-4F40-4DD7-B2E0-95160C799DFC}" presName="sibTrans" presStyleCnt="0"/>
      <dgm:spPr/>
      <dgm:t>
        <a:bodyPr/>
        <a:lstStyle/>
        <a:p>
          <a:endParaRPr lang="es-ES"/>
        </a:p>
      </dgm:t>
    </dgm:pt>
    <dgm:pt modelId="{3D849F63-0C55-4D3C-84D9-62F83C4C0A45}" type="pres">
      <dgm:prSet presAssocID="{C8AD7D44-7348-4385-847A-8B81C6F1C6A2}" presName="textNode" presStyleLbl="node1" presStyleIdx="6" presStyleCnt="9" custScaleX="1542416" custScaleY="109844" custLinFactX="-1392083" custLinFactNeighborX="-1400000" custLinFactNeighborY="-4079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4338A3D-A679-4679-8E3E-5944A67B78E9}" type="pres">
      <dgm:prSet presAssocID="{B51F8A45-47B0-4ADF-AF2B-1B2687D9C2AA}" presName="sibTrans" presStyleCnt="0"/>
      <dgm:spPr/>
      <dgm:t>
        <a:bodyPr/>
        <a:lstStyle/>
        <a:p>
          <a:endParaRPr lang="es-ES"/>
        </a:p>
      </dgm:t>
    </dgm:pt>
    <dgm:pt modelId="{346A2E99-4C7B-4C4D-B51D-5EAF6DAF7368}" type="pres">
      <dgm:prSet presAssocID="{239684D2-1FD4-4167-94E9-C38F1D4F9A8B}" presName="textNode" presStyleLbl="node1" presStyleIdx="7" presStyleCnt="9" custScaleX="1964031" custScaleY="73807" custLinFactX="-5911083" custLinFactNeighborX="-6000000" custLinFactNeighborY="-6267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BE2B671-A226-40DA-AFEB-5DC28E2D907E}" type="pres">
      <dgm:prSet presAssocID="{41BEACDA-DFC1-4AFA-9836-E8E12953E947}" presName="sibTrans" presStyleCnt="0"/>
      <dgm:spPr/>
      <dgm:t>
        <a:bodyPr/>
        <a:lstStyle/>
        <a:p>
          <a:endParaRPr lang="es-CO"/>
        </a:p>
      </dgm:t>
    </dgm:pt>
    <dgm:pt modelId="{130147A1-164D-4D7E-8388-9794D8D37BBC}" type="pres">
      <dgm:prSet presAssocID="{6CD7ABFB-2436-46C9-89D8-5502DDF8B052}" presName="textNode" presStyleLbl="node1" presStyleIdx="8" presStyleCnt="9" custScaleX="1999147" custScaleY="58115" custLinFactX="-1895160" custLinFactNeighborX="-1900000" custLinFactNeighborY="6798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5266B3DD-D947-4764-911C-4EDEA2E05CA0}" type="presOf" srcId="{239684D2-1FD4-4167-94E9-C38F1D4F9A8B}" destId="{346A2E99-4C7B-4C4D-B51D-5EAF6DAF7368}" srcOrd="0" destOrd="0" presId="urn:microsoft.com/office/officeart/2005/8/layout/hProcess9"/>
    <dgm:cxn modelId="{3FEAED2F-1C46-4FE9-89D0-C0AA996CB541}" type="presOf" srcId="{73471BC0-3454-4039-B842-13F3DB390759}" destId="{111378D7-0EB4-40CB-B735-B59A3C34219F}" srcOrd="0" destOrd="0" presId="urn:microsoft.com/office/officeart/2005/8/layout/hProcess9"/>
    <dgm:cxn modelId="{9A3547DE-6AFB-46B2-ACCF-77400C2503A5}" srcId="{528B5118-43D3-4294-A3DB-96F9D2B9F6B9}" destId="{1CC4DD01-C633-4678-A117-56E722CB2C9B}" srcOrd="1" destOrd="0" parTransId="{58C22430-D826-4640-9280-46B89B775CD7}" sibTransId="{71425C42-8F92-4151-8CE4-AD03B46AB0B9}"/>
    <dgm:cxn modelId="{05A5712B-5A78-4DA0-BEE8-EFE3EA72FAD1}" type="presOf" srcId="{2364F6B6-8BC4-4847-BF9E-0B604E5F4B21}" destId="{3422264A-462D-44B9-8DB9-16FF27EBADE4}" srcOrd="0" destOrd="0" presId="urn:microsoft.com/office/officeart/2005/8/layout/hProcess9"/>
    <dgm:cxn modelId="{F806BCEC-896A-45C0-BA21-E5D565498788}" srcId="{528B5118-43D3-4294-A3DB-96F9D2B9F6B9}" destId="{A050929D-6D7D-4655-8E05-F929356E11C8}" srcOrd="2" destOrd="0" parTransId="{BB746AAD-F19D-4D19-887F-BCEEED6D379E}" sibTransId="{4E0B9BD8-777A-455F-96A5-F4424A2AF9E6}"/>
    <dgm:cxn modelId="{E5A60319-0317-4EB2-B4D5-09244D3F0BC2}" srcId="{528B5118-43D3-4294-A3DB-96F9D2B9F6B9}" destId="{2364F6B6-8BC4-4847-BF9E-0B604E5F4B21}" srcOrd="4" destOrd="0" parTransId="{0CBB2581-8CCE-482C-AEF0-DE5957CBB4A4}" sibTransId="{85524F0F-D78B-444F-AE98-AA81BC1C06E3}"/>
    <dgm:cxn modelId="{BC341E4F-D420-4E7F-A878-12D694AFC8EC}" srcId="{528B5118-43D3-4294-A3DB-96F9D2B9F6B9}" destId="{73471BC0-3454-4039-B842-13F3DB390759}" srcOrd="5" destOrd="0" parTransId="{A96ED054-8553-48F9-9BBF-2D5ACBA31937}" sibTransId="{85CC0062-4F40-4DD7-B2E0-95160C799DFC}"/>
    <dgm:cxn modelId="{29EA3092-E539-4381-9A98-10FDB8FEE53E}" type="presOf" srcId="{09F50039-6B34-4F7E-A1E5-EFF0C9785A90}" destId="{5B6357EA-2142-46F0-8E44-757B018F1905}" srcOrd="0" destOrd="0" presId="urn:microsoft.com/office/officeart/2005/8/layout/hProcess9"/>
    <dgm:cxn modelId="{E971853B-C89D-41E4-9B3F-2784BE417514}" type="presOf" srcId="{C8AD7D44-7348-4385-847A-8B81C6F1C6A2}" destId="{3D849F63-0C55-4D3C-84D9-62F83C4C0A45}" srcOrd="0" destOrd="0" presId="urn:microsoft.com/office/officeart/2005/8/layout/hProcess9"/>
    <dgm:cxn modelId="{1C08E391-10DA-441C-9D96-8AF69BFBF0E1}" type="presOf" srcId="{6CD7ABFB-2436-46C9-89D8-5502DDF8B052}" destId="{130147A1-164D-4D7E-8388-9794D8D37BBC}" srcOrd="0" destOrd="0" presId="urn:microsoft.com/office/officeart/2005/8/layout/hProcess9"/>
    <dgm:cxn modelId="{AABE3CB1-4718-4157-815B-02CF3F11B29A}" type="presOf" srcId="{A050929D-6D7D-4655-8E05-F929356E11C8}" destId="{A4F56C84-4BA2-42A3-9893-B74C88902B0A}" srcOrd="0" destOrd="0" presId="urn:microsoft.com/office/officeart/2005/8/layout/hProcess9"/>
    <dgm:cxn modelId="{FB622CD8-45E5-4EA2-A933-FADB9C597AC8}" type="presOf" srcId="{01A22DE8-67C1-4927-9980-636161FD3C8C}" destId="{1E7C5DCC-2703-4B1C-9005-CE1417A637C4}" srcOrd="0" destOrd="0" presId="urn:microsoft.com/office/officeart/2005/8/layout/hProcess9"/>
    <dgm:cxn modelId="{195BE68D-9FF7-4E55-AD1C-61766088E556}" type="presOf" srcId="{1CC4DD01-C633-4678-A117-56E722CB2C9B}" destId="{9059B5FB-E62E-4AD2-B846-2D7B68503881}" srcOrd="0" destOrd="0" presId="urn:microsoft.com/office/officeart/2005/8/layout/hProcess9"/>
    <dgm:cxn modelId="{2F73831A-C99B-4218-99C9-50E4C1B5C91E}" srcId="{528B5118-43D3-4294-A3DB-96F9D2B9F6B9}" destId="{239684D2-1FD4-4167-94E9-C38F1D4F9A8B}" srcOrd="7" destOrd="0" parTransId="{44EDD7BB-3458-4538-888B-E5507E651776}" sibTransId="{41BEACDA-DFC1-4AFA-9836-E8E12953E947}"/>
    <dgm:cxn modelId="{5670C082-649B-4358-A9EC-2A46CECFD783}" type="presOf" srcId="{528B5118-43D3-4294-A3DB-96F9D2B9F6B9}" destId="{2FEB3AC8-8C88-4986-BB0A-80CFB41CFCB0}" srcOrd="0" destOrd="0" presId="urn:microsoft.com/office/officeart/2005/8/layout/hProcess9"/>
    <dgm:cxn modelId="{B192E414-D67E-4DA8-A5C5-C63262AE2840}" srcId="{528B5118-43D3-4294-A3DB-96F9D2B9F6B9}" destId="{01A22DE8-67C1-4927-9980-636161FD3C8C}" srcOrd="0" destOrd="0" parTransId="{6210C9A8-8679-4C40-AD4C-7611BBB89C86}" sibTransId="{7763FDB3-9FF0-4510-921D-E74F70FFEE03}"/>
    <dgm:cxn modelId="{07A30328-1D88-491B-8971-88BB9DE05F25}" srcId="{528B5118-43D3-4294-A3DB-96F9D2B9F6B9}" destId="{C8AD7D44-7348-4385-847A-8B81C6F1C6A2}" srcOrd="6" destOrd="0" parTransId="{16980D1B-1A11-4344-B936-621BAE2FCDF6}" sibTransId="{B51F8A45-47B0-4ADF-AF2B-1B2687D9C2AA}"/>
    <dgm:cxn modelId="{BAF64C29-3512-49A6-B427-481D237D10EF}" srcId="{528B5118-43D3-4294-A3DB-96F9D2B9F6B9}" destId="{09F50039-6B34-4F7E-A1E5-EFF0C9785A90}" srcOrd="3" destOrd="0" parTransId="{09E049E1-30EF-4283-8B39-EACF7F998B12}" sibTransId="{BA81D71C-812F-46A0-AC8E-24DFBF9C922B}"/>
    <dgm:cxn modelId="{568676FD-39D7-4B64-92CD-D8937B764F98}" srcId="{528B5118-43D3-4294-A3DB-96F9D2B9F6B9}" destId="{6CD7ABFB-2436-46C9-89D8-5502DDF8B052}" srcOrd="8" destOrd="0" parTransId="{68A63564-86A0-4E10-AAD8-43364AC53F05}" sibTransId="{59FDA1EC-73E9-4FE5-AB47-A474EF30D024}"/>
    <dgm:cxn modelId="{58A7CA4D-08FF-4510-B727-9BAACCE34B32}" type="presParOf" srcId="{2FEB3AC8-8C88-4986-BB0A-80CFB41CFCB0}" destId="{A689DB94-8BA5-4368-8952-AAD9FF0BE2E0}" srcOrd="0" destOrd="0" presId="urn:microsoft.com/office/officeart/2005/8/layout/hProcess9"/>
    <dgm:cxn modelId="{51DF0060-0F06-4B83-BD49-98B0F9B5571F}" type="presParOf" srcId="{2FEB3AC8-8C88-4986-BB0A-80CFB41CFCB0}" destId="{95A2D5EC-00EE-4563-AEE9-34196EBF13EE}" srcOrd="1" destOrd="0" presId="urn:microsoft.com/office/officeart/2005/8/layout/hProcess9"/>
    <dgm:cxn modelId="{228E4135-AA7D-4D09-9853-02990248B35E}" type="presParOf" srcId="{95A2D5EC-00EE-4563-AEE9-34196EBF13EE}" destId="{1E7C5DCC-2703-4B1C-9005-CE1417A637C4}" srcOrd="0" destOrd="0" presId="urn:microsoft.com/office/officeart/2005/8/layout/hProcess9"/>
    <dgm:cxn modelId="{0C0F8ED6-80E6-4CE6-BDA0-A838ED73C817}" type="presParOf" srcId="{95A2D5EC-00EE-4563-AEE9-34196EBF13EE}" destId="{0A8019B0-F9B2-4AB8-9B49-39746A7AD8AD}" srcOrd="1" destOrd="0" presId="urn:microsoft.com/office/officeart/2005/8/layout/hProcess9"/>
    <dgm:cxn modelId="{CF029D32-2FA7-43AB-B127-4779FBCA3C0A}" type="presParOf" srcId="{95A2D5EC-00EE-4563-AEE9-34196EBF13EE}" destId="{9059B5FB-E62E-4AD2-B846-2D7B68503881}" srcOrd="2" destOrd="0" presId="urn:microsoft.com/office/officeart/2005/8/layout/hProcess9"/>
    <dgm:cxn modelId="{C8AE6450-D8DD-451E-B238-D1C2EFE178EF}" type="presParOf" srcId="{95A2D5EC-00EE-4563-AEE9-34196EBF13EE}" destId="{558EBC9A-023F-4DDE-A1D1-A8F1278D2057}" srcOrd="3" destOrd="0" presId="urn:microsoft.com/office/officeart/2005/8/layout/hProcess9"/>
    <dgm:cxn modelId="{E595629F-C852-4AA0-94AD-7D52AD3B56C0}" type="presParOf" srcId="{95A2D5EC-00EE-4563-AEE9-34196EBF13EE}" destId="{A4F56C84-4BA2-42A3-9893-B74C88902B0A}" srcOrd="4" destOrd="0" presId="urn:microsoft.com/office/officeart/2005/8/layout/hProcess9"/>
    <dgm:cxn modelId="{06EE7AE8-49F0-43DF-B978-1B2B5F722DB8}" type="presParOf" srcId="{95A2D5EC-00EE-4563-AEE9-34196EBF13EE}" destId="{21C2DABC-1FB6-4108-B5F8-A18B318E0AEC}" srcOrd="5" destOrd="0" presId="urn:microsoft.com/office/officeart/2005/8/layout/hProcess9"/>
    <dgm:cxn modelId="{3F5543FA-5433-43C1-8938-86560AC6F504}" type="presParOf" srcId="{95A2D5EC-00EE-4563-AEE9-34196EBF13EE}" destId="{5B6357EA-2142-46F0-8E44-757B018F1905}" srcOrd="6" destOrd="0" presId="urn:microsoft.com/office/officeart/2005/8/layout/hProcess9"/>
    <dgm:cxn modelId="{BEC241E0-40D0-4E1D-9F13-263975258100}" type="presParOf" srcId="{95A2D5EC-00EE-4563-AEE9-34196EBF13EE}" destId="{AF70E621-88B1-46C8-BFFC-2744F8712EBC}" srcOrd="7" destOrd="0" presId="urn:microsoft.com/office/officeart/2005/8/layout/hProcess9"/>
    <dgm:cxn modelId="{E5A9C47A-F60D-4D5A-8FAC-AD6ACB40C586}" type="presParOf" srcId="{95A2D5EC-00EE-4563-AEE9-34196EBF13EE}" destId="{3422264A-462D-44B9-8DB9-16FF27EBADE4}" srcOrd="8" destOrd="0" presId="urn:microsoft.com/office/officeart/2005/8/layout/hProcess9"/>
    <dgm:cxn modelId="{71899680-6A14-493F-A90B-DF107F24847F}" type="presParOf" srcId="{95A2D5EC-00EE-4563-AEE9-34196EBF13EE}" destId="{9736B76B-8AF2-4EF6-96A4-5A19CBF1CD4A}" srcOrd="9" destOrd="0" presId="urn:microsoft.com/office/officeart/2005/8/layout/hProcess9"/>
    <dgm:cxn modelId="{AAE1FCE6-E8C9-4A85-8342-E6EDB3860C79}" type="presParOf" srcId="{95A2D5EC-00EE-4563-AEE9-34196EBF13EE}" destId="{111378D7-0EB4-40CB-B735-B59A3C34219F}" srcOrd="10" destOrd="0" presId="urn:microsoft.com/office/officeart/2005/8/layout/hProcess9"/>
    <dgm:cxn modelId="{282B68E0-74C2-4614-992C-690ABC254A13}" type="presParOf" srcId="{95A2D5EC-00EE-4563-AEE9-34196EBF13EE}" destId="{2AE5D4E3-6AE1-4C66-BEFF-134CF72F0A6B}" srcOrd="11" destOrd="0" presId="urn:microsoft.com/office/officeart/2005/8/layout/hProcess9"/>
    <dgm:cxn modelId="{2657A469-2E46-4B81-9911-16E2985DAC8C}" type="presParOf" srcId="{95A2D5EC-00EE-4563-AEE9-34196EBF13EE}" destId="{3D849F63-0C55-4D3C-84D9-62F83C4C0A45}" srcOrd="12" destOrd="0" presId="urn:microsoft.com/office/officeart/2005/8/layout/hProcess9"/>
    <dgm:cxn modelId="{61B92548-5798-4114-B7C4-40A9F8BFFF8E}" type="presParOf" srcId="{95A2D5EC-00EE-4563-AEE9-34196EBF13EE}" destId="{F4338A3D-A679-4679-8E3E-5944A67B78E9}" srcOrd="13" destOrd="0" presId="urn:microsoft.com/office/officeart/2005/8/layout/hProcess9"/>
    <dgm:cxn modelId="{790254AA-7853-4D42-A999-27EBA999D14E}" type="presParOf" srcId="{95A2D5EC-00EE-4563-AEE9-34196EBF13EE}" destId="{346A2E99-4C7B-4C4D-B51D-5EAF6DAF7368}" srcOrd="14" destOrd="0" presId="urn:microsoft.com/office/officeart/2005/8/layout/hProcess9"/>
    <dgm:cxn modelId="{E9F29EBF-6986-4819-BD00-4721AC53E521}" type="presParOf" srcId="{95A2D5EC-00EE-4563-AEE9-34196EBF13EE}" destId="{7BE2B671-A226-40DA-AFEB-5DC28E2D907E}" srcOrd="15" destOrd="0" presId="urn:microsoft.com/office/officeart/2005/8/layout/hProcess9"/>
    <dgm:cxn modelId="{E15D5BC2-FD22-4A2E-BAFB-EC024BEDAB3F}" type="presParOf" srcId="{95A2D5EC-00EE-4563-AEE9-34196EBF13EE}" destId="{130147A1-164D-4D7E-8388-9794D8D37BBC}" srcOrd="1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4F9A34F-24EA-42AE-A830-B0AC34264A9C}" type="doc">
      <dgm:prSet loTypeId="urn:microsoft.com/office/officeart/2005/8/layout/chevron1" loCatId="process" qsTypeId="urn:microsoft.com/office/officeart/2005/8/quickstyle/3d5" qsCatId="3D" csTypeId="urn:microsoft.com/office/officeart/2005/8/colors/accent1_2" csCatId="accent1" phldr="1"/>
      <dgm:spPr/>
    </dgm:pt>
    <dgm:pt modelId="{8095B4B0-7464-4499-B97C-3748B5E6B35E}">
      <dgm:prSet phldrT="[Texto]"/>
      <dgm:spPr/>
      <dgm:t>
        <a:bodyPr/>
        <a:lstStyle/>
        <a:p>
          <a:r>
            <a:rPr lang="es-ES" dirty="0" smtClean="0"/>
            <a:t>Recursos humanos</a:t>
          </a:r>
          <a:endParaRPr lang="es-ES" dirty="0"/>
        </a:p>
      </dgm:t>
    </dgm:pt>
    <dgm:pt modelId="{589CDB72-DDFD-476F-9909-7D17B94ABB4C}" type="parTrans" cxnId="{15549FFB-9347-4C8A-B722-D24EDFEDEAF3}">
      <dgm:prSet/>
      <dgm:spPr/>
      <dgm:t>
        <a:bodyPr/>
        <a:lstStyle/>
        <a:p>
          <a:endParaRPr lang="es-ES"/>
        </a:p>
      </dgm:t>
    </dgm:pt>
    <dgm:pt modelId="{490F2921-AB14-4956-BB2A-20B3497957D5}" type="sibTrans" cxnId="{15549FFB-9347-4C8A-B722-D24EDFEDEAF3}">
      <dgm:prSet/>
      <dgm:spPr/>
      <dgm:t>
        <a:bodyPr/>
        <a:lstStyle/>
        <a:p>
          <a:endParaRPr lang="es-ES"/>
        </a:p>
      </dgm:t>
    </dgm:pt>
    <dgm:pt modelId="{22C0BFF0-18F4-412F-BD08-89474ABC4328}">
      <dgm:prSet phldrT="[Texto]"/>
      <dgm:spPr/>
      <dgm:t>
        <a:bodyPr/>
        <a:lstStyle/>
        <a:p>
          <a:r>
            <a:rPr lang="es-ES" dirty="0" smtClean="0"/>
            <a:t>Recursos tecnológicos</a:t>
          </a:r>
          <a:endParaRPr lang="es-ES" dirty="0"/>
        </a:p>
      </dgm:t>
    </dgm:pt>
    <dgm:pt modelId="{9667219C-1C74-41B5-8C5A-354D05C5EA99}" type="parTrans" cxnId="{69CFCA20-C62B-4889-963F-A47290E0E173}">
      <dgm:prSet/>
      <dgm:spPr/>
      <dgm:t>
        <a:bodyPr/>
        <a:lstStyle/>
        <a:p>
          <a:endParaRPr lang="es-ES"/>
        </a:p>
      </dgm:t>
    </dgm:pt>
    <dgm:pt modelId="{8FFD0562-66F5-42F8-9755-793CA7282722}" type="sibTrans" cxnId="{69CFCA20-C62B-4889-963F-A47290E0E173}">
      <dgm:prSet/>
      <dgm:spPr/>
      <dgm:t>
        <a:bodyPr/>
        <a:lstStyle/>
        <a:p>
          <a:endParaRPr lang="es-ES"/>
        </a:p>
      </dgm:t>
    </dgm:pt>
    <dgm:pt modelId="{6DF37F1A-4C08-4E20-989B-B4B7FCA8D141}">
      <dgm:prSet phldrT="[Texto]"/>
      <dgm:spPr/>
      <dgm:t>
        <a:bodyPr/>
        <a:lstStyle/>
        <a:p>
          <a:r>
            <a:rPr lang="es-ES" dirty="0" smtClean="0"/>
            <a:t>Recursos financieros</a:t>
          </a:r>
          <a:endParaRPr lang="es-ES" dirty="0"/>
        </a:p>
      </dgm:t>
    </dgm:pt>
    <dgm:pt modelId="{BCA379B6-EE83-445E-9751-6B583EA48BEF}" type="parTrans" cxnId="{1B2B8766-2EFA-4230-A293-F4FA9DB94A29}">
      <dgm:prSet/>
      <dgm:spPr/>
      <dgm:t>
        <a:bodyPr/>
        <a:lstStyle/>
        <a:p>
          <a:endParaRPr lang="es-ES"/>
        </a:p>
      </dgm:t>
    </dgm:pt>
    <dgm:pt modelId="{9B3D104A-AE52-446D-BBF7-377DDB192688}" type="sibTrans" cxnId="{1B2B8766-2EFA-4230-A293-F4FA9DB94A29}">
      <dgm:prSet/>
      <dgm:spPr/>
      <dgm:t>
        <a:bodyPr/>
        <a:lstStyle/>
        <a:p>
          <a:endParaRPr lang="es-ES"/>
        </a:p>
      </dgm:t>
    </dgm:pt>
    <dgm:pt modelId="{996BFFFB-3F4C-47D9-800A-7E0C47853D24}" type="pres">
      <dgm:prSet presAssocID="{64F9A34F-24EA-42AE-A830-B0AC34264A9C}" presName="Name0" presStyleCnt="0">
        <dgm:presLayoutVars>
          <dgm:dir/>
          <dgm:animLvl val="lvl"/>
          <dgm:resizeHandles val="exact"/>
        </dgm:presLayoutVars>
      </dgm:prSet>
      <dgm:spPr/>
    </dgm:pt>
    <dgm:pt modelId="{AF36091B-D477-4355-A9B0-80D459AF9D24}" type="pres">
      <dgm:prSet presAssocID="{8095B4B0-7464-4499-B97C-3748B5E6B35E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2EFBC57-7BC1-422B-A24F-FB2A4F9E4C64}" type="pres">
      <dgm:prSet presAssocID="{490F2921-AB14-4956-BB2A-20B3497957D5}" presName="parTxOnlySpace" presStyleCnt="0"/>
      <dgm:spPr/>
    </dgm:pt>
    <dgm:pt modelId="{9C7447BC-C758-4742-A2F5-13AF75F3AD77}" type="pres">
      <dgm:prSet presAssocID="{22C0BFF0-18F4-412F-BD08-89474ABC4328}" presName="parTxOnly" presStyleLbl="node1" presStyleIdx="1" presStyleCnt="3" custLinFactNeighborY="2856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C747F17-9C81-4619-BB55-9DFB84987D04}" type="pres">
      <dgm:prSet presAssocID="{8FFD0562-66F5-42F8-9755-793CA7282722}" presName="parTxOnlySpace" presStyleCnt="0"/>
      <dgm:spPr/>
    </dgm:pt>
    <dgm:pt modelId="{1C809776-59EE-40D2-9D7B-2AE6878FDC03}" type="pres">
      <dgm:prSet presAssocID="{6DF37F1A-4C08-4E20-989B-B4B7FCA8D14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F25CB6A-305F-4B5C-B2BD-8646FC40A66F}" type="presOf" srcId="{64F9A34F-24EA-42AE-A830-B0AC34264A9C}" destId="{996BFFFB-3F4C-47D9-800A-7E0C47853D24}" srcOrd="0" destOrd="0" presId="urn:microsoft.com/office/officeart/2005/8/layout/chevron1"/>
    <dgm:cxn modelId="{69CFCA20-C62B-4889-963F-A47290E0E173}" srcId="{64F9A34F-24EA-42AE-A830-B0AC34264A9C}" destId="{22C0BFF0-18F4-412F-BD08-89474ABC4328}" srcOrd="1" destOrd="0" parTransId="{9667219C-1C74-41B5-8C5A-354D05C5EA99}" sibTransId="{8FFD0562-66F5-42F8-9755-793CA7282722}"/>
    <dgm:cxn modelId="{15549FFB-9347-4C8A-B722-D24EDFEDEAF3}" srcId="{64F9A34F-24EA-42AE-A830-B0AC34264A9C}" destId="{8095B4B0-7464-4499-B97C-3748B5E6B35E}" srcOrd="0" destOrd="0" parTransId="{589CDB72-DDFD-476F-9909-7D17B94ABB4C}" sibTransId="{490F2921-AB14-4956-BB2A-20B3497957D5}"/>
    <dgm:cxn modelId="{973F751E-7C34-4C7A-846A-E3A8828D02AC}" type="presOf" srcId="{6DF37F1A-4C08-4E20-989B-B4B7FCA8D141}" destId="{1C809776-59EE-40D2-9D7B-2AE6878FDC03}" srcOrd="0" destOrd="0" presId="urn:microsoft.com/office/officeart/2005/8/layout/chevron1"/>
    <dgm:cxn modelId="{1C9B3AE0-89CB-43E8-B24C-50A433CF7266}" type="presOf" srcId="{22C0BFF0-18F4-412F-BD08-89474ABC4328}" destId="{9C7447BC-C758-4742-A2F5-13AF75F3AD77}" srcOrd="0" destOrd="0" presId="urn:microsoft.com/office/officeart/2005/8/layout/chevron1"/>
    <dgm:cxn modelId="{D0A43F34-FDF0-4AB4-84CC-1AF57CA65C73}" type="presOf" srcId="{8095B4B0-7464-4499-B97C-3748B5E6B35E}" destId="{AF36091B-D477-4355-A9B0-80D459AF9D24}" srcOrd="0" destOrd="0" presId="urn:microsoft.com/office/officeart/2005/8/layout/chevron1"/>
    <dgm:cxn modelId="{1B2B8766-2EFA-4230-A293-F4FA9DB94A29}" srcId="{64F9A34F-24EA-42AE-A830-B0AC34264A9C}" destId="{6DF37F1A-4C08-4E20-989B-B4B7FCA8D141}" srcOrd="2" destOrd="0" parTransId="{BCA379B6-EE83-445E-9751-6B583EA48BEF}" sibTransId="{9B3D104A-AE52-446D-BBF7-377DDB192688}"/>
    <dgm:cxn modelId="{B6DB88B9-FA89-46B9-B3F2-6A4C1350651F}" type="presParOf" srcId="{996BFFFB-3F4C-47D9-800A-7E0C47853D24}" destId="{AF36091B-D477-4355-A9B0-80D459AF9D24}" srcOrd="0" destOrd="0" presId="urn:microsoft.com/office/officeart/2005/8/layout/chevron1"/>
    <dgm:cxn modelId="{F7A5D1E0-2131-49C4-A9EC-063A8412ECD3}" type="presParOf" srcId="{996BFFFB-3F4C-47D9-800A-7E0C47853D24}" destId="{E2EFBC57-7BC1-422B-A24F-FB2A4F9E4C64}" srcOrd="1" destOrd="0" presId="urn:microsoft.com/office/officeart/2005/8/layout/chevron1"/>
    <dgm:cxn modelId="{820F109F-C7C9-4AF6-8621-588C6D54A627}" type="presParOf" srcId="{996BFFFB-3F4C-47D9-800A-7E0C47853D24}" destId="{9C7447BC-C758-4742-A2F5-13AF75F3AD77}" srcOrd="2" destOrd="0" presId="urn:microsoft.com/office/officeart/2005/8/layout/chevron1"/>
    <dgm:cxn modelId="{B19D72D8-75A5-494F-B393-71360506D6E7}" type="presParOf" srcId="{996BFFFB-3F4C-47D9-800A-7E0C47853D24}" destId="{FC747F17-9C81-4619-BB55-9DFB84987D04}" srcOrd="3" destOrd="0" presId="urn:microsoft.com/office/officeart/2005/8/layout/chevron1"/>
    <dgm:cxn modelId="{7AEFCB7F-F0EF-4F27-AEBA-35845A994B04}" type="presParOf" srcId="{996BFFFB-3F4C-47D9-800A-7E0C47853D24}" destId="{1C809776-59EE-40D2-9D7B-2AE6878FDC0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A079819-037E-4044-8F5D-4C44819DC2DE}" type="doc">
      <dgm:prSet loTypeId="urn:microsoft.com/office/officeart/2005/8/layout/chevron1" loCatId="process" qsTypeId="urn:microsoft.com/office/officeart/2005/8/quickstyle/3d5" qsCatId="3D" csTypeId="urn:microsoft.com/office/officeart/2005/8/colors/accent1_2" csCatId="accent1" phldr="1"/>
      <dgm:spPr/>
    </dgm:pt>
    <dgm:pt modelId="{7E57BB7C-9671-408B-9176-2B5C207CD906}">
      <dgm:prSet phldrT="[Texto]" custT="1"/>
      <dgm:spPr/>
      <dgm:t>
        <a:bodyPr/>
        <a:lstStyle/>
        <a:p>
          <a:r>
            <a:rPr lang="es-ES" sz="2400" b="0" dirty="0" smtClean="0"/>
            <a:t>Mantenimiento</a:t>
          </a:r>
          <a:endParaRPr lang="es-ES" sz="2400" b="0" dirty="0"/>
        </a:p>
      </dgm:t>
    </dgm:pt>
    <dgm:pt modelId="{2F331CF2-22A5-4F6E-8DC2-B89991CB3E49}" type="parTrans" cxnId="{B45AFE91-6917-43CC-AAFD-29AD18DE22E2}">
      <dgm:prSet/>
      <dgm:spPr/>
      <dgm:t>
        <a:bodyPr/>
        <a:lstStyle/>
        <a:p>
          <a:endParaRPr lang="es-ES"/>
        </a:p>
      </dgm:t>
    </dgm:pt>
    <dgm:pt modelId="{8EADB290-A331-4E43-B89A-5BA72C58216A}" type="sibTrans" cxnId="{B45AFE91-6917-43CC-AAFD-29AD18DE22E2}">
      <dgm:prSet/>
      <dgm:spPr/>
      <dgm:t>
        <a:bodyPr/>
        <a:lstStyle/>
        <a:p>
          <a:endParaRPr lang="es-ES"/>
        </a:p>
      </dgm:t>
    </dgm:pt>
    <dgm:pt modelId="{537E034B-3A78-4379-9112-DAEEF6A95224}" type="pres">
      <dgm:prSet presAssocID="{5A079819-037E-4044-8F5D-4C44819DC2DE}" presName="Name0" presStyleCnt="0">
        <dgm:presLayoutVars>
          <dgm:dir/>
          <dgm:animLvl val="lvl"/>
          <dgm:resizeHandles val="exact"/>
        </dgm:presLayoutVars>
      </dgm:prSet>
      <dgm:spPr/>
    </dgm:pt>
    <dgm:pt modelId="{071DB98F-F393-4606-9E30-45809E7E8EA3}" type="pres">
      <dgm:prSet presAssocID="{7E57BB7C-9671-408B-9176-2B5C207CD906}" presName="parTxOnly" presStyleLbl="node1" presStyleIdx="0" presStyleCnt="1" custLinFactNeighborX="-49" custLinFactNeighborY="622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B45AFE91-6917-43CC-AAFD-29AD18DE22E2}" srcId="{5A079819-037E-4044-8F5D-4C44819DC2DE}" destId="{7E57BB7C-9671-408B-9176-2B5C207CD906}" srcOrd="0" destOrd="0" parTransId="{2F331CF2-22A5-4F6E-8DC2-B89991CB3E49}" sibTransId="{8EADB290-A331-4E43-B89A-5BA72C58216A}"/>
    <dgm:cxn modelId="{8A4171E4-92B2-45CD-B612-ED539EFE4008}" type="presOf" srcId="{5A079819-037E-4044-8F5D-4C44819DC2DE}" destId="{537E034B-3A78-4379-9112-DAEEF6A95224}" srcOrd="0" destOrd="0" presId="urn:microsoft.com/office/officeart/2005/8/layout/chevron1"/>
    <dgm:cxn modelId="{29827A71-CE2B-4F2A-8269-FEF46F90DC2A}" type="presOf" srcId="{7E57BB7C-9671-408B-9176-2B5C207CD906}" destId="{071DB98F-F393-4606-9E30-45809E7E8EA3}" srcOrd="0" destOrd="0" presId="urn:microsoft.com/office/officeart/2005/8/layout/chevron1"/>
    <dgm:cxn modelId="{E0DCDD01-F22B-4AA2-99E5-929090473ED7}" type="presParOf" srcId="{537E034B-3A78-4379-9112-DAEEF6A95224}" destId="{071DB98F-F393-4606-9E30-45809E7E8EA3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7128AF-2B24-4A45-AB32-F314FC334FD6}">
      <dsp:nvSpPr>
        <dsp:cNvPr id="0" name=""/>
        <dsp:cNvSpPr/>
      </dsp:nvSpPr>
      <dsp:spPr>
        <a:xfrm rot="16200000">
          <a:off x="-2425694" y="2425694"/>
          <a:ext cx="5837675" cy="98628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400" kern="1200" dirty="0" smtClean="0"/>
            <a:t>Requisitos del cliente</a:t>
          </a:r>
          <a:endParaRPr lang="es-ES" sz="4400" kern="1200" dirty="0"/>
        </a:p>
      </dsp:txBody>
      <dsp:txXfrm>
        <a:off x="-2425694" y="2425694"/>
        <a:ext cx="5837675" cy="9862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767E5-EF49-409A-8089-4ABF3C6CC904}">
      <dsp:nvSpPr>
        <dsp:cNvPr id="0" name=""/>
        <dsp:cNvSpPr/>
      </dsp:nvSpPr>
      <dsp:spPr>
        <a:xfrm>
          <a:off x="606971" y="0"/>
          <a:ext cx="2971840" cy="10206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Divulgación proyecto </a:t>
          </a:r>
          <a:endParaRPr lang="es-ES" sz="2400" kern="1200" dirty="0"/>
        </a:p>
      </dsp:txBody>
      <dsp:txXfrm>
        <a:off x="1117297" y="0"/>
        <a:ext cx="1951188" cy="1020652"/>
      </dsp:txXfrm>
    </dsp:sp>
    <dsp:sp modelId="{40D3AF28-5127-4FF5-AAFD-1AD7827996CC}">
      <dsp:nvSpPr>
        <dsp:cNvPr id="0" name=""/>
        <dsp:cNvSpPr/>
      </dsp:nvSpPr>
      <dsp:spPr>
        <a:xfrm>
          <a:off x="2869968" y="0"/>
          <a:ext cx="2971840" cy="10206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Márketing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Digital</a:t>
          </a:r>
          <a:endParaRPr lang="es-ES" sz="2400" kern="1200" dirty="0"/>
        </a:p>
      </dsp:txBody>
      <dsp:txXfrm>
        <a:off x="3380294" y="0"/>
        <a:ext cx="1951188" cy="1020652"/>
      </dsp:txXfrm>
    </dsp:sp>
    <dsp:sp modelId="{DD6108A9-AFC6-4521-A5D4-5BBB75484DA5}">
      <dsp:nvSpPr>
        <dsp:cNvPr id="0" name=""/>
        <dsp:cNvSpPr/>
      </dsp:nvSpPr>
      <dsp:spPr>
        <a:xfrm>
          <a:off x="5333410" y="0"/>
          <a:ext cx="2971840" cy="10206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Mejoramiento del sistema</a:t>
          </a:r>
          <a:endParaRPr lang="es-ES" sz="2400" kern="1200" dirty="0"/>
        </a:p>
      </dsp:txBody>
      <dsp:txXfrm>
        <a:off x="5843736" y="0"/>
        <a:ext cx="1951188" cy="10206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D2F1F7-BCCF-40AD-846E-86D7944948C7}">
      <dsp:nvSpPr>
        <dsp:cNvPr id="0" name=""/>
        <dsp:cNvSpPr/>
      </dsp:nvSpPr>
      <dsp:spPr>
        <a:xfrm rot="16200000">
          <a:off x="-2343553" y="2398185"/>
          <a:ext cx="5829292" cy="103293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400" kern="1200" dirty="0" smtClean="0"/>
            <a:t>Satisfacción del cliente</a:t>
          </a:r>
          <a:endParaRPr lang="es-ES" sz="4400" kern="1200" dirty="0"/>
        </a:p>
      </dsp:txBody>
      <dsp:txXfrm>
        <a:off x="-2343553" y="2398185"/>
        <a:ext cx="5829292" cy="10329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89DB94-8BA5-4368-8952-AAD9FF0BE2E0}">
      <dsp:nvSpPr>
        <dsp:cNvPr id="0" name=""/>
        <dsp:cNvSpPr/>
      </dsp:nvSpPr>
      <dsp:spPr>
        <a:xfrm>
          <a:off x="1184013" y="0"/>
          <a:ext cx="8269678" cy="2452354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7C5DCC-2703-4B1C-9005-CE1417A637C4}">
      <dsp:nvSpPr>
        <dsp:cNvPr id="0" name=""/>
        <dsp:cNvSpPr/>
      </dsp:nvSpPr>
      <dsp:spPr>
        <a:xfrm>
          <a:off x="826652" y="594823"/>
          <a:ext cx="1141902" cy="632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Registro</a:t>
          </a:r>
          <a:endParaRPr lang="es-ES" sz="1500" kern="1200" dirty="0"/>
        </a:p>
      </dsp:txBody>
      <dsp:txXfrm>
        <a:off x="857506" y="625677"/>
        <a:ext cx="1080194" cy="570332"/>
      </dsp:txXfrm>
    </dsp:sp>
    <dsp:sp modelId="{9059B5FB-E62E-4AD2-B846-2D7B68503881}">
      <dsp:nvSpPr>
        <dsp:cNvPr id="0" name=""/>
        <dsp:cNvSpPr/>
      </dsp:nvSpPr>
      <dsp:spPr>
        <a:xfrm>
          <a:off x="540636" y="1742784"/>
          <a:ext cx="1141415" cy="5700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Iniciar Sesión</a:t>
          </a:r>
          <a:endParaRPr lang="es-ES" sz="1200" kern="1200" dirty="0"/>
        </a:p>
      </dsp:txBody>
      <dsp:txXfrm>
        <a:off x="568465" y="1770613"/>
        <a:ext cx="1085757" cy="514416"/>
      </dsp:txXfrm>
    </dsp:sp>
    <dsp:sp modelId="{A4F56C84-4BA2-42A3-9893-B74C88902B0A}">
      <dsp:nvSpPr>
        <dsp:cNvPr id="0" name=""/>
        <dsp:cNvSpPr/>
      </dsp:nvSpPr>
      <dsp:spPr>
        <a:xfrm>
          <a:off x="2249721" y="1440664"/>
          <a:ext cx="1141902" cy="82800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Gestión productos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kern="1200" dirty="0"/>
        </a:p>
      </dsp:txBody>
      <dsp:txXfrm>
        <a:off x="2290141" y="1481084"/>
        <a:ext cx="1061062" cy="747162"/>
      </dsp:txXfrm>
    </dsp:sp>
    <dsp:sp modelId="{5B6357EA-2142-46F0-8E44-757B018F1905}">
      <dsp:nvSpPr>
        <dsp:cNvPr id="0" name=""/>
        <dsp:cNvSpPr/>
      </dsp:nvSpPr>
      <dsp:spPr>
        <a:xfrm>
          <a:off x="7290472" y="523827"/>
          <a:ext cx="787723" cy="72000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0" kern="1200" dirty="0" smtClean="0"/>
            <a:t>Foro</a:t>
          </a:r>
          <a:endParaRPr lang="es-ES" sz="2000" b="0" kern="1200" dirty="0"/>
        </a:p>
      </dsp:txBody>
      <dsp:txXfrm>
        <a:off x="7325620" y="558975"/>
        <a:ext cx="717427" cy="649705"/>
      </dsp:txXfrm>
    </dsp:sp>
    <dsp:sp modelId="{3422264A-462D-44B9-8DB9-16FF27EBADE4}">
      <dsp:nvSpPr>
        <dsp:cNvPr id="0" name=""/>
        <dsp:cNvSpPr/>
      </dsp:nvSpPr>
      <dsp:spPr>
        <a:xfrm>
          <a:off x="3954356" y="1372356"/>
          <a:ext cx="1141902" cy="107999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Barra de </a:t>
          </a:r>
          <a:r>
            <a:rPr lang="es-ES" sz="1800" kern="1200" dirty="0" smtClean="0"/>
            <a:t>búsqueda</a:t>
          </a:r>
          <a:endParaRPr lang="es-ES" sz="1800" kern="1200" dirty="0"/>
        </a:p>
      </dsp:txBody>
      <dsp:txXfrm>
        <a:off x="4007077" y="1425077"/>
        <a:ext cx="1036460" cy="974555"/>
      </dsp:txXfrm>
    </dsp:sp>
    <dsp:sp modelId="{111378D7-0EB4-40CB-B735-B59A3C34219F}">
      <dsp:nvSpPr>
        <dsp:cNvPr id="0" name=""/>
        <dsp:cNvSpPr/>
      </dsp:nvSpPr>
      <dsp:spPr>
        <a:xfrm>
          <a:off x="5617691" y="1607983"/>
          <a:ext cx="1140826" cy="72400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Reportes</a:t>
          </a:r>
          <a:endParaRPr lang="es-ES" sz="1800" kern="1200" dirty="0"/>
        </a:p>
      </dsp:txBody>
      <dsp:txXfrm>
        <a:off x="5653034" y="1643326"/>
        <a:ext cx="1070140" cy="653317"/>
      </dsp:txXfrm>
    </dsp:sp>
    <dsp:sp modelId="{3D849F63-0C55-4D3C-84D9-62F83C4C0A45}">
      <dsp:nvSpPr>
        <dsp:cNvPr id="0" name=""/>
        <dsp:cNvSpPr/>
      </dsp:nvSpPr>
      <dsp:spPr>
        <a:xfrm>
          <a:off x="5631638" y="287288"/>
          <a:ext cx="880644" cy="10775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Envió de ofertas</a:t>
          </a:r>
          <a:endParaRPr lang="es-ES" sz="1800" kern="1200" dirty="0"/>
        </a:p>
      </dsp:txBody>
      <dsp:txXfrm>
        <a:off x="5674627" y="330277"/>
        <a:ext cx="794666" cy="991527"/>
      </dsp:txXfrm>
    </dsp:sp>
    <dsp:sp modelId="{346A2E99-4C7B-4C4D-B51D-5EAF6DAF7368}">
      <dsp:nvSpPr>
        <dsp:cNvPr id="0" name=""/>
        <dsp:cNvSpPr/>
      </dsp:nvSpPr>
      <dsp:spPr>
        <a:xfrm>
          <a:off x="3503940" y="249379"/>
          <a:ext cx="1121365" cy="72400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Compra</a:t>
          </a:r>
          <a:endParaRPr lang="es-ES" sz="1600" kern="1200" dirty="0"/>
        </a:p>
      </dsp:txBody>
      <dsp:txXfrm>
        <a:off x="3539283" y="284722"/>
        <a:ext cx="1050679" cy="653317"/>
      </dsp:txXfrm>
    </dsp:sp>
    <dsp:sp modelId="{130147A1-164D-4D7E-8388-9794D8D37BBC}">
      <dsp:nvSpPr>
        <dsp:cNvPr id="0" name=""/>
        <dsp:cNvSpPr/>
      </dsp:nvSpPr>
      <dsp:spPr>
        <a:xfrm>
          <a:off x="7317868" y="1607983"/>
          <a:ext cx="1141415" cy="5700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Cerrar Sesión</a:t>
          </a:r>
          <a:endParaRPr lang="es-ES" sz="1800" kern="1200" dirty="0"/>
        </a:p>
      </dsp:txBody>
      <dsp:txXfrm>
        <a:off x="7345697" y="1635812"/>
        <a:ext cx="1085757" cy="5144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36091B-D477-4355-A9B0-80D459AF9D24}">
      <dsp:nvSpPr>
        <dsp:cNvPr id="0" name=""/>
        <dsp:cNvSpPr/>
      </dsp:nvSpPr>
      <dsp:spPr>
        <a:xfrm>
          <a:off x="2381" y="0"/>
          <a:ext cx="2901156" cy="9199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Recursos humanos</a:t>
          </a:r>
          <a:endParaRPr lang="es-ES" sz="2800" kern="1200" dirty="0"/>
        </a:p>
      </dsp:txBody>
      <dsp:txXfrm>
        <a:off x="462336" y="0"/>
        <a:ext cx="1981246" cy="919910"/>
      </dsp:txXfrm>
    </dsp:sp>
    <dsp:sp modelId="{9C7447BC-C758-4742-A2F5-13AF75F3AD77}">
      <dsp:nvSpPr>
        <dsp:cNvPr id="0" name=""/>
        <dsp:cNvSpPr/>
      </dsp:nvSpPr>
      <dsp:spPr>
        <a:xfrm>
          <a:off x="2613421" y="0"/>
          <a:ext cx="2901156" cy="9199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Recursos tecnológicos</a:t>
          </a:r>
          <a:endParaRPr lang="es-ES" sz="2800" kern="1200" dirty="0"/>
        </a:p>
      </dsp:txBody>
      <dsp:txXfrm>
        <a:off x="3073376" y="0"/>
        <a:ext cx="1981246" cy="919910"/>
      </dsp:txXfrm>
    </dsp:sp>
    <dsp:sp modelId="{1C809776-59EE-40D2-9D7B-2AE6878FDC03}">
      <dsp:nvSpPr>
        <dsp:cNvPr id="0" name=""/>
        <dsp:cNvSpPr/>
      </dsp:nvSpPr>
      <dsp:spPr>
        <a:xfrm>
          <a:off x="5224462" y="0"/>
          <a:ext cx="2901156" cy="9199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Recursos financieros</a:t>
          </a:r>
          <a:endParaRPr lang="es-ES" sz="2800" kern="1200" dirty="0"/>
        </a:p>
      </dsp:txBody>
      <dsp:txXfrm>
        <a:off x="5684417" y="0"/>
        <a:ext cx="1981246" cy="9199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1DB98F-F393-4606-9E30-45809E7E8EA3}">
      <dsp:nvSpPr>
        <dsp:cNvPr id="0" name=""/>
        <dsp:cNvSpPr/>
      </dsp:nvSpPr>
      <dsp:spPr>
        <a:xfrm>
          <a:off x="0" y="0"/>
          <a:ext cx="3115477" cy="9316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0" kern="1200" dirty="0" smtClean="0"/>
            <a:t>Mantenimiento</a:t>
          </a:r>
          <a:endParaRPr lang="es-ES" sz="2400" b="0" kern="1200" dirty="0"/>
        </a:p>
      </dsp:txBody>
      <dsp:txXfrm>
        <a:off x="465818" y="0"/>
        <a:ext cx="2183841" cy="931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58A-BADD-4541-B039-2DE15BF1CCD5}" type="datetimeFigureOut">
              <a:rPr lang="es-ES" smtClean="0"/>
              <a:t>28/09/2017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29E2-D0EC-4D77-927B-40D06C324F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499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58A-BADD-4541-B039-2DE15BF1CCD5}" type="datetimeFigureOut">
              <a:rPr lang="es-ES" smtClean="0"/>
              <a:t>28/09/2017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29E2-D0EC-4D77-927B-40D06C324F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165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58A-BADD-4541-B039-2DE15BF1CCD5}" type="datetimeFigureOut">
              <a:rPr lang="es-ES" smtClean="0"/>
              <a:t>28/09/2017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29E2-D0EC-4D77-927B-40D06C324F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962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58A-BADD-4541-B039-2DE15BF1CCD5}" type="datetimeFigureOut">
              <a:rPr lang="es-ES" smtClean="0"/>
              <a:t>28/09/2017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29E2-D0EC-4D77-927B-40D06C324F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894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58A-BADD-4541-B039-2DE15BF1CCD5}" type="datetimeFigureOut">
              <a:rPr lang="es-ES" smtClean="0"/>
              <a:t>28/09/2017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29E2-D0EC-4D77-927B-40D06C324F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883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58A-BADD-4541-B039-2DE15BF1CCD5}" type="datetimeFigureOut">
              <a:rPr lang="es-ES" smtClean="0"/>
              <a:t>28/09/2017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29E2-D0EC-4D77-927B-40D06C324F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99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58A-BADD-4541-B039-2DE15BF1CCD5}" type="datetimeFigureOut">
              <a:rPr lang="es-ES" smtClean="0"/>
              <a:t>28/09/2017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29E2-D0EC-4D77-927B-40D06C324F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522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58A-BADD-4541-B039-2DE15BF1CCD5}" type="datetimeFigureOut">
              <a:rPr lang="es-ES" smtClean="0"/>
              <a:t>28/09/2017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29E2-D0EC-4D77-927B-40D06C324F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00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58A-BADD-4541-B039-2DE15BF1CCD5}" type="datetimeFigureOut">
              <a:rPr lang="es-ES" smtClean="0"/>
              <a:t>28/09/2017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29E2-D0EC-4D77-927B-40D06C324F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27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58A-BADD-4541-B039-2DE15BF1CCD5}" type="datetimeFigureOut">
              <a:rPr lang="es-ES" smtClean="0"/>
              <a:t>28/09/2017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29E2-D0EC-4D77-927B-40D06C324F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1032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58A-BADD-4541-B039-2DE15BF1CCD5}" type="datetimeFigureOut">
              <a:rPr lang="es-ES" smtClean="0"/>
              <a:t>28/09/2017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29E2-D0EC-4D77-927B-40D06C324F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320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9B58A-BADD-4541-B039-2DE15BF1CCD5}" type="datetimeFigureOut">
              <a:rPr lang="es-ES" smtClean="0"/>
              <a:t>28/09/2017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229E2-D0EC-4D77-927B-40D06C324F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3983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061032191"/>
              </p:ext>
            </p:extLst>
          </p:nvPr>
        </p:nvGraphicFramePr>
        <p:xfrm>
          <a:off x="85238" y="280555"/>
          <a:ext cx="1056067" cy="5844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656106988"/>
              </p:ext>
            </p:extLst>
          </p:nvPr>
        </p:nvGraphicFramePr>
        <p:xfrm>
          <a:off x="567000" y="652508"/>
          <a:ext cx="8326032" cy="1020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7" name="Diagrama 16"/>
          <p:cNvGraphicFramePr/>
          <p:nvPr>
            <p:extLst>
              <p:ext uri="{D42A27DB-BD31-4B8C-83A1-F6EECF244321}">
                <p14:modId xmlns:p14="http://schemas.microsoft.com/office/powerpoint/2010/main" val="2097507845"/>
              </p:ext>
            </p:extLst>
          </p:nvPr>
        </p:nvGraphicFramePr>
        <p:xfrm>
          <a:off x="10932131" y="280555"/>
          <a:ext cx="1107583" cy="5829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8" name="Diagrama 17"/>
          <p:cNvGraphicFramePr/>
          <p:nvPr>
            <p:extLst>
              <p:ext uri="{D42A27DB-BD31-4B8C-83A1-F6EECF244321}">
                <p14:modId xmlns:p14="http://schemas.microsoft.com/office/powerpoint/2010/main" val="1302585378"/>
              </p:ext>
            </p:extLst>
          </p:nvPr>
        </p:nvGraphicFramePr>
        <p:xfrm>
          <a:off x="1128019" y="2452201"/>
          <a:ext cx="9729033" cy="2452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" name="Flecha curvada hacia la derecha 1"/>
          <p:cNvSpPr/>
          <p:nvPr/>
        </p:nvSpPr>
        <p:spPr>
          <a:xfrm>
            <a:off x="1359514" y="1065752"/>
            <a:ext cx="988831" cy="299443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3" name="Flecha curvada hacia arriba 2"/>
          <p:cNvSpPr/>
          <p:nvPr/>
        </p:nvSpPr>
        <p:spPr>
          <a:xfrm rot="16792341">
            <a:off x="9040760" y="4991837"/>
            <a:ext cx="2606835" cy="85079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600893174"/>
              </p:ext>
            </p:extLst>
          </p:nvPr>
        </p:nvGraphicFramePr>
        <p:xfrm>
          <a:off x="1684503" y="5593134"/>
          <a:ext cx="8128000" cy="919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4207569549"/>
              </p:ext>
            </p:extLst>
          </p:nvPr>
        </p:nvGraphicFramePr>
        <p:xfrm>
          <a:off x="7692693" y="1329995"/>
          <a:ext cx="3118523" cy="931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9" name="Rectángulo redondeado 8"/>
          <p:cNvSpPr/>
          <p:nvPr/>
        </p:nvSpPr>
        <p:spPr>
          <a:xfrm>
            <a:off x="5333954" y="174791"/>
            <a:ext cx="2358737" cy="529936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b="1" dirty="0"/>
              <a:t>Procesos </a:t>
            </a:r>
            <a:r>
              <a:rPr lang="es-CO" b="1" dirty="0" smtClean="0"/>
              <a:t>Estratégicos</a:t>
            </a:r>
            <a:endParaRPr lang="es-CO" b="1" dirty="0"/>
          </a:p>
        </p:txBody>
      </p:sp>
      <p:sp>
        <p:nvSpPr>
          <p:cNvPr id="22" name="Rectángulo redondeado 21"/>
          <p:cNvSpPr/>
          <p:nvPr/>
        </p:nvSpPr>
        <p:spPr>
          <a:xfrm>
            <a:off x="5333954" y="2068967"/>
            <a:ext cx="2171699" cy="529936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b="1" dirty="0"/>
              <a:t>Procesos Misionales</a:t>
            </a:r>
            <a:endParaRPr lang="es-CO" b="1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5333955" y="4981452"/>
            <a:ext cx="2171699" cy="529936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b="1" dirty="0"/>
              <a:t>Procesos </a:t>
            </a:r>
            <a:r>
              <a:rPr lang="es-CO" b="1" dirty="0" smtClean="0"/>
              <a:t>de Apoyo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859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43</Words>
  <Application>Microsoft Office PowerPoint</Application>
  <PresentationFormat>Panorámica</PresentationFormat>
  <Paragraphs>22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SOPORTEPQ</dc:creator>
  <cp:lastModifiedBy>Aprendiz</cp:lastModifiedBy>
  <cp:revision>23</cp:revision>
  <dcterms:created xsi:type="dcterms:W3CDTF">2017-06-01T15:45:47Z</dcterms:created>
  <dcterms:modified xsi:type="dcterms:W3CDTF">2017-09-28T14:16:50Z</dcterms:modified>
</cp:coreProperties>
</file>