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70" r:id="rId4"/>
    <p:sldId id="269" r:id="rId5"/>
    <p:sldId id="264" r:id="rId6"/>
    <p:sldId id="26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8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12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96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8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2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6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7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41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97E5E93-3CC3-44FE-AC4B-232D68CB8633}" type="datetimeFigureOut">
              <a:rPr lang="es-ES" smtClean="0"/>
              <a:t>07/06/2020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DF0EAE8-0797-4106-A9CC-8692BDC748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2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ixel-frog.itch.io/pixel-adventure-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abricto.github.io/DIV_Ga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443464"/>
            <a:ext cx="9966960" cy="2926080"/>
          </a:xfrm>
        </p:spPr>
        <p:txBody>
          <a:bodyPr/>
          <a:lstStyle/>
          <a:p>
            <a:r>
              <a:rPr lang="es-ES" i="1" dirty="0">
                <a:latin typeface="Bahnschrift" panose="020B0502040204020203" pitchFamily="34" charset="0"/>
              </a:rPr>
              <a:t>THE CAVE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09980" y="5038344"/>
            <a:ext cx="7872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Bahnschrift" panose="020B0502040204020203" pitchFamily="34" charset="0"/>
              </a:rPr>
              <a:t>Equipo</a:t>
            </a:r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Bahnschrift" panose="020B0502040204020203" pitchFamily="34" charset="0"/>
              </a:rPr>
              <a:t>Hinjenieros</a:t>
            </a:r>
            <a:endParaRPr lang="es-E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Sergio Mellado Ordóñez</a:t>
            </a:r>
          </a:p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Fabricio Bryan Torres </a:t>
            </a:r>
            <a:r>
              <a:rPr lang="es-ES" dirty="0" err="1">
                <a:solidFill>
                  <a:schemeClr val="bg1"/>
                </a:solidFill>
                <a:latin typeface="Bahnschrift" panose="020B0502040204020203" pitchFamily="34" charset="0"/>
              </a:rPr>
              <a:t>Samueza</a:t>
            </a:r>
            <a:endParaRPr lang="es-E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IMPLEMENTACIÓN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1728216"/>
            <a:ext cx="9872871" cy="4645152"/>
          </a:xfrm>
        </p:spPr>
        <p:txBody>
          <a:bodyPr>
            <a:norm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Se han implementado los controles del personaje.</a:t>
            </a:r>
          </a:p>
          <a:p>
            <a:r>
              <a:rPr lang="es-ES" dirty="0">
                <a:latin typeface="Bahnschrift" panose="020B0502040204020203" pitchFamily="34" charset="0"/>
              </a:rPr>
              <a:t>Se han añadido animaciones a diversos objetos: personaje, fuego, monedas, flechas y portal.</a:t>
            </a:r>
          </a:p>
          <a:p>
            <a:r>
              <a:rPr lang="es-ES" dirty="0">
                <a:latin typeface="Bahnschrift" panose="020B0502040204020203" pitchFamily="34" charset="0"/>
              </a:rPr>
              <a:t>Se han introducido todos los efectos de sonido y la música de fondo.</a:t>
            </a:r>
          </a:p>
          <a:p>
            <a:r>
              <a:rPr lang="es-ES" dirty="0">
                <a:latin typeface="Bahnschrift" panose="020B0502040204020203" pitchFamily="34" charset="0"/>
              </a:rPr>
              <a:t>Se ha creado todos los niveles del juego.</a:t>
            </a:r>
          </a:p>
          <a:p>
            <a:r>
              <a:rPr lang="es-ES" dirty="0">
                <a:latin typeface="Bahnschrift" panose="020B0502040204020203" pitchFamily="34" charset="0"/>
              </a:rPr>
              <a:t>Se han implementado las colisiones entre diversos objetos, concretamente del personaje con el mundo, fuego, pinchos, flechas y monedas.</a:t>
            </a:r>
          </a:p>
          <a:p>
            <a:r>
              <a:rPr lang="es-ES" dirty="0">
                <a:latin typeface="Bahnschrift" panose="020B0502040204020203" pitchFamily="34" charset="0"/>
              </a:rPr>
              <a:t>Se ha introducido una pantalla de título antes de acceder al juego.</a:t>
            </a:r>
          </a:p>
          <a:p>
            <a:r>
              <a:rPr lang="es-ES" dirty="0">
                <a:latin typeface="Bahnschrift" panose="020B0502040204020203" pitchFamily="34" charset="0"/>
              </a:rPr>
              <a:t>Se ha añadido una pantalla final que muestra la puntuación total de la partida.</a:t>
            </a:r>
          </a:p>
        </p:txBody>
      </p:sp>
    </p:spTree>
    <p:extLst>
      <p:ext uri="{BB962C8B-B14F-4D97-AF65-F5344CB8AC3E}">
        <p14:creationId xmlns:p14="http://schemas.microsoft.com/office/powerpoint/2010/main" val="149578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IMPLEMENTACIÓN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08672"/>
            <a:ext cx="3919078" cy="259912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21" y="2828309"/>
            <a:ext cx="3919078" cy="25991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26" y="3896165"/>
            <a:ext cx="3710994" cy="24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IMPLEMENTACIÓN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1700784"/>
            <a:ext cx="9872871" cy="4727448"/>
          </a:xfrm>
        </p:spPr>
        <p:txBody>
          <a:bodyPr>
            <a:norm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Se ha “limpiado” y documentado el código para hacer más sencilla su comprensión.</a:t>
            </a:r>
          </a:p>
          <a:p>
            <a:endParaRPr lang="es-ES" dirty="0">
              <a:latin typeface="Bahnschrift" panose="020B0502040204020203" pitchFamily="34" charset="0"/>
            </a:endParaRPr>
          </a:p>
          <a:p>
            <a:endParaRPr lang="es-ES" dirty="0">
              <a:latin typeface="Bahnschrift" panose="020B0502040204020203" pitchFamily="34" charset="0"/>
            </a:endParaRPr>
          </a:p>
          <a:p>
            <a:endParaRPr lang="es-ES" dirty="0">
              <a:latin typeface="Bahnschrift" panose="020B0502040204020203" pitchFamily="34" charset="0"/>
            </a:endParaRPr>
          </a:p>
          <a:p>
            <a:endParaRPr lang="es-ES" dirty="0">
              <a:latin typeface="Bahnschrift" panose="020B0502040204020203" pitchFamily="34" charset="0"/>
            </a:endParaRPr>
          </a:p>
          <a:p>
            <a:pPr marL="45720" indent="0">
              <a:buNone/>
            </a:pPr>
            <a:endParaRPr lang="es-ES" dirty="0">
              <a:latin typeface="Bahnschrift" panose="020B0502040204020203" pitchFamily="34" charset="0"/>
            </a:endParaRPr>
          </a:p>
          <a:p>
            <a:pPr marL="45720" indent="0">
              <a:buNone/>
            </a:pPr>
            <a:endParaRPr lang="es-ES" dirty="0">
              <a:latin typeface="Bahnschrift" panose="020B0502040204020203" pitchFamily="34" charset="0"/>
            </a:endParaRPr>
          </a:p>
          <a:p>
            <a:pPr marL="45720" indent="0">
              <a:buNone/>
            </a:pPr>
            <a:endParaRPr lang="es-ES" dirty="0">
              <a:latin typeface="Bahnschrift" panose="020B0502040204020203" pitchFamily="34" charset="0"/>
            </a:endParaRPr>
          </a:p>
          <a:p>
            <a:r>
              <a:rPr lang="es-ES" dirty="0">
                <a:latin typeface="Bahnschrift" panose="020B0502040204020203" pitchFamily="34" charset="0"/>
              </a:rPr>
              <a:t>Se ha desarrollado la página web del proyecto.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79" y="2547546"/>
            <a:ext cx="4810938" cy="29937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96" y="2547546"/>
            <a:ext cx="4020573" cy="29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0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Bahnschrift" panose="020B0502040204020203" pitchFamily="34" charset="0"/>
              </a:rPr>
              <a:t>Estado del GDD: terminado y actualizado.</a:t>
            </a:r>
          </a:p>
          <a:p>
            <a:r>
              <a:rPr lang="es-ES" dirty="0">
                <a:latin typeface="Bahnschrift" panose="020B0502040204020203" pitchFamily="34" charset="0"/>
              </a:rPr>
              <a:t>Mecánicas:</a:t>
            </a:r>
          </a:p>
          <a:p>
            <a:pPr lvl="1"/>
            <a:r>
              <a:rPr lang="es-ES" b="1" dirty="0"/>
              <a:t>Puntos:</a:t>
            </a:r>
            <a:r>
              <a:rPr lang="es-ES" dirty="0"/>
              <a:t> el jugador obtendrá puntos según recoja monedas.</a:t>
            </a:r>
          </a:p>
          <a:p>
            <a:pPr lvl="1"/>
            <a:r>
              <a:rPr lang="es-ES" b="1" dirty="0"/>
              <a:t>Vidas:</a:t>
            </a:r>
            <a:r>
              <a:rPr lang="es-ES" dirty="0"/>
              <a:t> el jugador tendrá un número determinado de vidas.</a:t>
            </a:r>
          </a:p>
          <a:p>
            <a:pPr lvl="1"/>
            <a:r>
              <a:rPr lang="es-ES" b="1" dirty="0"/>
              <a:t>Progresión y superación de niveles.</a:t>
            </a:r>
            <a:endParaRPr lang="es-ES" dirty="0"/>
          </a:p>
          <a:p>
            <a:r>
              <a:rPr lang="es-ES" dirty="0">
                <a:latin typeface="Bahnschrift" panose="020B0502040204020203" pitchFamily="34" charset="0"/>
              </a:rPr>
              <a:t>Se ha probado el juego para asegurarnos que se pueda pasar con </a:t>
            </a:r>
            <a:r>
              <a:rPr lang="es-ES" b="1" dirty="0">
                <a:solidFill>
                  <a:srgbClr val="FF0000"/>
                </a:solidFill>
                <a:latin typeface="Bahnschrift" panose="020B0502040204020203" pitchFamily="34" charset="0"/>
              </a:rPr>
              <a:t>5 vidas</a:t>
            </a:r>
            <a:r>
              <a:rPr lang="es-ES" dirty="0">
                <a:latin typeface="Bahnschrift" panose="020B0502040204020203" pitchFamily="34" charset="0"/>
              </a:rPr>
              <a:t>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016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PLANIFICACIÓN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Bahnschrift" panose="020B0502040204020203" pitchFamily="34" charset="0"/>
              </a:rPr>
              <a:t>Controles y lógica del personaje. </a:t>
            </a:r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</a:rPr>
              <a:t>100%</a:t>
            </a:r>
          </a:p>
          <a:p>
            <a:r>
              <a:rPr lang="es-ES" dirty="0">
                <a:latin typeface="Bahnschrift" panose="020B0502040204020203" pitchFamily="34" charset="0"/>
              </a:rPr>
              <a:t>Animaciones (personaje, monedas, fuego,…). </a:t>
            </a:r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</a:rPr>
              <a:t>100%</a:t>
            </a:r>
          </a:p>
          <a:p>
            <a:r>
              <a:rPr lang="es-ES" dirty="0">
                <a:latin typeface="Bahnschrift" panose="020B0502040204020203" pitchFamily="34" charset="0"/>
              </a:rPr>
              <a:t>Colisiones (recoger objetos, morir, pasar de nivel, …). </a:t>
            </a:r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</a:rPr>
              <a:t>100%</a:t>
            </a:r>
            <a:endParaRPr lang="es-ES" dirty="0">
              <a:solidFill>
                <a:srgbClr val="92D050"/>
              </a:solidFill>
              <a:latin typeface="Bahnschrift" panose="020B0502040204020203" pitchFamily="34" charset="0"/>
            </a:endParaRPr>
          </a:p>
          <a:p>
            <a:r>
              <a:rPr lang="es-ES" dirty="0">
                <a:latin typeface="Bahnschrift" panose="020B0502040204020203" pitchFamily="34" charset="0"/>
              </a:rPr>
              <a:t>Niveles. </a:t>
            </a:r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</a:rPr>
              <a:t>100%</a:t>
            </a:r>
          </a:p>
          <a:p>
            <a:r>
              <a:rPr lang="es-ES" dirty="0">
                <a:latin typeface="Bahnschrift" panose="020B0502040204020203" pitchFamily="34" charset="0"/>
              </a:rPr>
              <a:t>Sonido (efectos de sonido, música de fondo). </a:t>
            </a:r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</a:rPr>
              <a:t>100%</a:t>
            </a:r>
          </a:p>
          <a:p>
            <a:r>
              <a:rPr lang="es-ES" dirty="0">
                <a:latin typeface="Bahnschrift" panose="020B0502040204020203" pitchFamily="34" charset="0"/>
              </a:rPr>
              <a:t>Marcadores (puntuación, vidas). </a:t>
            </a:r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</a:rPr>
              <a:t>100%</a:t>
            </a:r>
          </a:p>
          <a:p>
            <a:r>
              <a:rPr lang="es-ES" dirty="0">
                <a:latin typeface="Bahnschrift" panose="020B0502040204020203" pitchFamily="34" charset="0"/>
              </a:rPr>
              <a:t>Página web (información, estilo, …). </a:t>
            </a:r>
            <a:r>
              <a:rPr lang="es-ES" dirty="0">
                <a:solidFill>
                  <a:srgbClr val="00B050"/>
                </a:solidFill>
                <a:latin typeface="Bahnschrift" panose="020B0502040204020203" pitchFamily="34" charset="0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37322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PLANIFICACIÓN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>
                <a:latin typeface="Bahnschrift" panose="020B0502040204020203" pitchFamily="34" charset="0"/>
              </a:rPr>
              <a:t>Canales de comunicación usados: </a:t>
            </a:r>
            <a:r>
              <a:rPr lang="es-ES" dirty="0" err="1">
                <a:latin typeface="Bahnschrift" panose="020B0502040204020203" pitchFamily="34" charset="0"/>
              </a:rPr>
              <a:t>whatsapp</a:t>
            </a:r>
            <a:r>
              <a:rPr lang="es-ES" dirty="0">
                <a:latin typeface="Bahnschrift" panose="020B0502040204020203" pitchFamily="34" charset="0"/>
              </a:rPr>
              <a:t>.</a:t>
            </a:r>
          </a:p>
          <a:p>
            <a:endParaRPr lang="es-ES" dirty="0">
              <a:latin typeface="Bahnschrift" panose="020B0502040204020203" pitchFamily="34" charset="0"/>
            </a:endParaRPr>
          </a:p>
          <a:p>
            <a:r>
              <a:rPr lang="es-ES" dirty="0">
                <a:latin typeface="Bahnschrift" panose="020B0502040204020203" pitchFamily="34" charset="0"/>
              </a:rPr>
              <a:t>No ha habido problemas reseñables durante el desarrollo.</a:t>
            </a:r>
          </a:p>
        </p:txBody>
      </p:sp>
    </p:spTree>
    <p:extLst>
      <p:ext uri="{BB962C8B-B14F-4D97-AF65-F5344CB8AC3E}">
        <p14:creationId xmlns:p14="http://schemas.microsoft.com/office/powerpoint/2010/main" val="399230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ARTE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Bahnschrift" panose="020B0502040204020203" pitchFamily="34" charset="0"/>
              </a:rPr>
              <a:t>En el proyecto se han usado </a:t>
            </a:r>
            <a:r>
              <a:rPr lang="es-ES" i="1" dirty="0" err="1">
                <a:latin typeface="Bahnschrift" panose="020B0502040204020203" pitchFamily="34" charset="0"/>
              </a:rPr>
              <a:t>assets</a:t>
            </a:r>
            <a:r>
              <a:rPr lang="es-ES" dirty="0">
                <a:latin typeface="Bahnschrift" panose="020B0502040204020203" pitchFamily="34" charset="0"/>
              </a:rPr>
              <a:t> con licencia </a:t>
            </a:r>
            <a:r>
              <a:rPr lang="es-ES" b="1" dirty="0" err="1">
                <a:latin typeface="Bahnschrift" panose="020B0502040204020203" pitchFamily="34" charset="0"/>
              </a:rPr>
              <a:t>Creative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Commons</a:t>
            </a:r>
            <a:r>
              <a:rPr lang="es-ES" b="1" dirty="0">
                <a:latin typeface="Bahnschrift" panose="020B0502040204020203" pitchFamily="34" charset="0"/>
              </a:rPr>
              <a:t>.</a:t>
            </a:r>
          </a:p>
          <a:p>
            <a:r>
              <a:rPr lang="es-ES" dirty="0">
                <a:latin typeface="Bahnschrift" panose="020B0502040204020203" pitchFamily="34" charset="0"/>
              </a:rPr>
              <a:t>El estilo artístico del juego es </a:t>
            </a:r>
            <a:r>
              <a:rPr lang="es-ES" i="1" dirty="0" err="1">
                <a:latin typeface="Bahnschrift" panose="020B0502040204020203" pitchFamily="34" charset="0"/>
              </a:rPr>
              <a:t>cartoon</a:t>
            </a:r>
            <a:r>
              <a:rPr lang="es-ES" dirty="0">
                <a:latin typeface="Bahnschrift" panose="020B0502040204020203" pitchFamily="34" charset="0"/>
              </a:rPr>
              <a:t>.</a:t>
            </a:r>
          </a:p>
          <a:p>
            <a:r>
              <a:rPr lang="es-ES" dirty="0">
                <a:latin typeface="Bahnschrift" panose="020B0502040204020203" pitchFamily="34" charset="0"/>
              </a:rPr>
              <a:t>El sitio donde sacamos dichos </a:t>
            </a:r>
            <a:r>
              <a:rPr lang="es-ES" i="1" dirty="0" err="1">
                <a:latin typeface="Bahnschrift" panose="020B0502040204020203" pitchFamily="34" charset="0"/>
              </a:rPr>
              <a:t>assets</a:t>
            </a:r>
            <a:r>
              <a:rPr lang="es-ES" dirty="0">
                <a:latin typeface="Bahnschrift" panose="020B0502040204020203" pitchFamily="34" charset="0"/>
              </a:rPr>
              <a:t> es, principalmente:</a:t>
            </a:r>
          </a:p>
          <a:p>
            <a:pPr marL="45720" indent="0" algn="just">
              <a:buNone/>
            </a:pPr>
            <a:r>
              <a:rPr lang="es-ES" dirty="0">
                <a:latin typeface="Bahnschrift" panose="020B0502040204020203" pitchFamily="34" charset="0"/>
              </a:rPr>
              <a:t>	</a:t>
            </a:r>
            <a:r>
              <a:rPr lang="es-ES" dirty="0">
                <a:hlinkClick r:id="rId2"/>
              </a:rPr>
              <a:t>https://pixel-frog.itch.io/pixel-adventure-1</a:t>
            </a:r>
            <a:endParaRPr lang="es-ES" dirty="0"/>
          </a:p>
          <a:p>
            <a:pPr marL="45720" indent="0" algn="just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5" y="4076700"/>
            <a:ext cx="10129380" cy="5124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35" y="5291532"/>
            <a:ext cx="4876190" cy="6095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08" y="4808782"/>
            <a:ext cx="3352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COMUNICACIÓN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Bahnschrift" panose="020B0502040204020203" pitchFamily="34" charset="0"/>
              </a:rPr>
              <a:t>Página web del juego: </a:t>
            </a:r>
            <a:r>
              <a:rPr lang="es-ES" dirty="0">
                <a:hlinkClick r:id="rId2"/>
              </a:rPr>
              <a:t>https://fabricto.github.io/DIV_Game/</a:t>
            </a:r>
            <a:endParaRPr lang="es-ES" dirty="0">
              <a:latin typeface="Bahnschrift" panose="020B0502040204020203" pitchFamily="34" charset="0"/>
            </a:endParaRPr>
          </a:p>
          <a:p>
            <a:endParaRPr lang="es-ES" dirty="0">
              <a:latin typeface="Bahnschrift" panose="020B0502040204020203" pitchFamily="34" charset="0"/>
            </a:endParaRPr>
          </a:p>
          <a:p>
            <a:endParaRPr lang="es-ES" dirty="0">
              <a:latin typeface="Bahnschrift" panose="020B0502040204020203" pitchFamily="34" charset="0"/>
            </a:endParaRPr>
          </a:p>
          <a:p>
            <a:endParaRPr lang="es-ES" dirty="0">
              <a:latin typeface="Bahnschrift" panose="020B0502040204020203" pitchFamily="34" charset="0"/>
            </a:endParaRPr>
          </a:p>
          <a:p>
            <a:endParaRPr lang="es-ES" dirty="0">
              <a:latin typeface="Bahnschrift" panose="020B0502040204020203" pitchFamily="34" charset="0"/>
            </a:endParaRPr>
          </a:p>
          <a:p>
            <a:endParaRPr lang="es-ES" dirty="0">
              <a:latin typeface="Bahnschrift" panose="020B0502040204020203" pitchFamily="34" charset="0"/>
            </a:endParaRPr>
          </a:p>
          <a:p>
            <a:endParaRPr lang="es-ES" dirty="0">
              <a:latin typeface="Bahnschrift" panose="020B0502040204020203" pitchFamily="34" charset="0"/>
            </a:endParaRPr>
          </a:p>
          <a:p>
            <a:r>
              <a:rPr lang="es-ES" dirty="0">
                <a:latin typeface="Bahnschrift" panose="020B0502040204020203" pitchFamily="34" charset="0"/>
              </a:rPr>
              <a:t>No </a:t>
            </a:r>
            <a:r>
              <a:rPr lang="es-ES">
                <a:latin typeface="Bahnschrift" panose="020B0502040204020203" pitchFamily="34" charset="0"/>
              </a:rPr>
              <a:t>hemos tenido </a:t>
            </a:r>
            <a:r>
              <a:rPr lang="es-ES" dirty="0">
                <a:latin typeface="Bahnschrift" panose="020B0502040204020203" pitchFamily="34" charset="0"/>
              </a:rPr>
              <a:t>presencia en RRSS.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50" y="2757268"/>
            <a:ext cx="5075983" cy="22576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35" y="2838743"/>
            <a:ext cx="5597154" cy="21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3063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347</TotalTime>
  <Words>294</Words>
  <Application>Microsoft Office PowerPoint</Application>
  <PresentationFormat>Panorámica</PresentationFormat>
  <Paragraphs>57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Bahnschrift</vt:lpstr>
      <vt:lpstr>Corbel</vt:lpstr>
      <vt:lpstr>Base</vt:lpstr>
      <vt:lpstr>THE CAVE</vt:lpstr>
      <vt:lpstr>IMPLEMENTACIÓN</vt:lpstr>
      <vt:lpstr>IMPLEMENTACIÓN</vt:lpstr>
      <vt:lpstr>IMPLEMENTACIÓN</vt:lpstr>
      <vt:lpstr>DISEÑO</vt:lpstr>
      <vt:lpstr>PLANIFICACIÓN</vt:lpstr>
      <vt:lpstr>PLANIFICACIÓN</vt:lpstr>
      <vt:lpstr>ARTE</vt:lpstr>
      <vt:lpstr>COMUNICACIÓN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isabel</dc:creator>
  <cp:lastModifiedBy>Fabricio Torres</cp:lastModifiedBy>
  <cp:revision>33</cp:revision>
  <dcterms:created xsi:type="dcterms:W3CDTF">2020-02-24T10:33:15Z</dcterms:created>
  <dcterms:modified xsi:type="dcterms:W3CDTF">2020-06-07T16:19:51Z</dcterms:modified>
</cp:coreProperties>
</file>