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8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1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9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6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7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97E5E93-3CC3-44FE-AC4B-232D68CB8633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2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443464"/>
            <a:ext cx="9966960" cy="2926080"/>
          </a:xfrm>
        </p:spPr>
        <p:txBody>
          <a:bodyPr/>
          <a:lstStyle/>
          <a:p>
            <a:r>
              <a:rPr lang="es-ES" i="1" dirty="0" smtClean="0">
                <a:latin typeface="Bahnschrift" panose="020B0502040204020203" pitchFamily="34" charset="0"/>
              </a:rPr>
              <a:t>THE CAVE</a:t>
            </a:r>
            <a:endParaRPr lang="es-ES" i="1" dirty="0">
              <a:latin typeface="Bahnschrift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09980" y="5038344"/>
            <a:ext cx="787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Equipo</a:t>
            </a:r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Hinjenieros</a:t>
            </a:r>
            <a:endParaRPr lang="es-ES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Sergio </a:t>
            </a:r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Mellado </a:t>
            </a:r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Ordóñez</a:t>
            </a:r>
          </a:p>
          <a:p>
            <a:r>
              <a:rPr lang="es-E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Fabricio Bryan Torres </a:t>
            </a:r>
            <a:r>
              <a:rPr lang="es-ES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Samueza</a:t>
            </a:r>
            <a:endParaRPr lang="es-ES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Características (Actualizadas)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649" y="1965960"/>
            <a:ext cx="9872871" cy="4038600"/>
          </a:xfrm>
        </p:spPr>
        <p:txBody>
          <a:bodyPr/>
          <a:lstStyle/>
          <a:p>
            <a:pPr algn="just"/>
            <a:r>
              <a:rPr lang="es-ES" dirty="0" smtClean="0">
                <a:latin typeface="Bahnschrift" panose="020B0502040204020203" pitchFamily="34" charset="0"/>
              </a:rPr>
              <a:t>Juego </a:t>
            </a:r>
            <a:r>
              <a:rPr lang="es-ES" i="1" dirty="0" smtClean="0">
                <a:latin typeface="Bahnschrift" panose="020B0502040204020203" pitchFamily="34" charset="0"/>
              </a:rPr>
              <a:t>single-</a:t>
            </a:r>
            <a:r>
              <a:rPr lang="es-ES" i="1" dirty="0" err="1" smtClean="0">
                <a:latin typeface="Bahnschrift" panose="020B0502040204020203" pitchFamily="34" charset="0"/>
              </a:rPr>
              <a:t>player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smtClean="0">
                <a:latin typeface="Bahnschrift" panose="020B0502040204020203" pitchFamily="34" charset="0"/>
              </a:rPr>
              <a:t>y para todos los públicos.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El juego consistirá en superar una serie de obstáculos para llegar a un portal que te lleve al siguiente nivel. Además, habrán objetos que el personaje podrá recoger para aumentar la puntuación de su partida.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Como mecánicas del propio personaje, éste podrá avanzar (izquierda-derecha), saltar, apoyarse en las paredes (y saltar por ellas) y recoger objetos.</a:t>
            </a:r>
          </a:p>
          <a:p>
            <a:pPr algn="just"/>
            <a:r>
              <a:rPr lang="es-ES" dirty="0" smtClean="0">
                <a:latin typeface="Bahnschrift" panose="020B0502040204020203" pitchFamily="34" charset="0"/>
              </a:rPr>
              <a:t>Inicialmente, tenemos pensado una extensión de </a:t>
            </a:r>
            <a:r>
              <a:rPr lang="es-ES" b="1" dirty="0" smtClean="0">
                <a:latin typeface="Bahnschrift" panose="020B0502040204020203" pitchFamily="34" charset="0"/>
              </a:rPr>
              <a:t>4-5 pantallas</a:t>
            </a:r>
            <a:r>
              <a:rPr lang="es-ES" dirty="0" smtClean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6112" y="609600"/>
            <a:ext cx="10332720" cy="1356360"/>
          </a:xfrm>
        </p:spPr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¿Cómo ha evolucionado nuestro juego?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Bahnschrift" panose="020B0502040204020203" pitchFamily="34" charset="0"/>
              </a:rPr>
              <a:t>Se han implementado los controles del personaje.</a:t>
            </a:r>
          </a:p>
          <a:p>
            <a:r>
              <a:rPr lang="es-ES" dirty="0" smtClean="0">
                <a:latin typeface="Bahnschrift" panose="020B0502040204020203" pitchFamily="34" charset="0"/>
              </a:rPr>
              <a:t>Se han añadido animaciones a diversos objetos: personaje, fuego, fruta y portal.</a:t>
            </a:r>
          </a:p>
          <a:p>
            <a:r>
              <a:rPr lang="es-ES" dirty="0" smtClean="0">
                <a:latin typeface="Bahnschrift" panose="020B0502040204020203" pitchFamily="34" charset="0"/>
              </a:rPr>
              <a:t>Se han introducido los primeros efectos de sonido.</a:t>
            </a:r>
          </a:p>
          <a:p>
            <a:r>
              <a:rPr lang="es-ES" dirty="0" smtClean="0">
                <a:latin typeface="Bahnschrift" panose="020B0502040204020203" pitchFamily="34" charset="0"/>
              </a:rPr>
              <a:t>Se ha creado el mapa correspondiente al nivel 1.</a:t>
            </a:r>
          </a:p>
          <a:p>
            <a:r>
              <a:rPr lang="es-ES" dirty="0" smtClean="0">
                <a:latin typeface="Bahnschrift" panose="020B0502040204020203" pitchFamily="34" charset="0"/>
              </a:rPr>
              <a:t>Se han implementado las colisiones entre diversos objetos, concretamente del personaje con el mundo, el fuego, los pinchos y las frutas.</a:t>
            </a:r>
          </a:p>
          <a:p>
            <a:r>
              <a:rPr lang="es-ES" dirty="0" smtClean="0">
                <a:latin typeface="Bahnschrift" panose="020B0502040204020203" pitchFamily="34" charset="0"/>
              </a:rPr>
              <a:t>Se ha introducido una pantalla de título antes de acceder al juego.</a:t>
            </a:r>
            <a:endParaRPr lang="es-E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Apartado artístico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649" y="1874520"/>
            <a:ext cx="9872871" cy="4038600"/>
          </a:xfrm>
        </p:spPr>
        <p:txBody>
          <a:bodyPr/>
          <a:lstStyle/>
          <a:p>
            <a:pPr marL="45720" indent="0" algn="just">
              <a:buNone/>
            </a:pPr>
            <a:r>
              <a:rPr lang="es-ES" dirty="0" smtClean="0">
                <a:latin typeface="Bahnschrift" panose="020B0502040204020203" pitchFamily="34" charset="0"/>
              </a:rPr>
              <a:t>El proyecto sigue usando </a:t>
            </a:r>
            <a:r>
              <a:rPr lang="es-ES" i="1" dirty="0" err="1" smtClean="0">
                <a:latin typeface="Bahnschrift" panose="020B0502040204020203" pitchFamily="34" charset="0"/>
              </a:rPr>
              <a:t>assets</a:t>
            </a:r>
            <a:r>
              <a:rPr lang="es-ES" dirty="0" smtClean="0">
                <a:latin typeface="Bahnschrift" panose="020B0502040204020203" pitchFamily="34" charset="0"/>
              </a:rPr>
              <a:t> con licencia </a:t>
            </a:r>
            <a:r>
              <a:rPr lang="es-ES" b="1" dirty="0" err="1" smtClean="0">
                <a:latin typeface="Bahnschrift" panose="020B0502040204020203" pitchFamily="34" charset="0"/>
              </a:rPr>
              <a:t>Creative</a:t>
            </a:r>
            <a:r>
              <a:rPr lang="es-ES" b="1" dirty="0" smtClean="0">
                <a:latin typeface="Bahnschrift" panose="020B0502040204020203" pitchFamily="34" charset="0"/>
              </a:rPr>
              <a:t> </a:t>
            </a:r>
            <a:r>
              <a:rPr lang="es-ES" b="1" dirty="0" err="1" smtClean="0">
                <a:latin typeface="Bahnschrift" panose="020B0502040204020203" pitchFamily="34" charset="0"/>
              </a:rPr>
              <a:t>Commons</a:t>
            </a:r>
            <a:r>
              <a:rPr lang="es-ES" dirty="0" smtClean="0">
                <a:latin typeface="Bahnschrift" panose="020B0502040204020203" pitchFamily="34" charset="0"/>
              </a:rPr>
              <a:t>, pero</a:t>
            </a:r>
            <a:r>
              <a:rPr lang="es-ES" dirty="0">
                <a:latin typeface="Bahnschrift" panose="020B0502040204020203" pitchFamily="34" charset="0"/>
              </a:rPr>
              <a:t> r</a:t>
            </a:r>
            <a:r>
              <a:rPr lang="es-ES" dirty="0" smtClean="0">
                <a:latin typeface="Bahnschrift" panose="020B0502040204020203" pitchFamily="34" charset="0"/>
              </a:rPr>
              <a:t>especto al hito 1 hemos cambiado tanto los </a:t>
            </a:r>
            <a:r>
              <a:rPr lang="es-ES" dirty="0" err="1" smtClean="0">
                <a:latin typeface="Bahnschrift" panose="020B0502040204020203" pitchFamily="34" charset="0"/>
              </a:rPr>
              <a:t>sprites</a:t>
            </a:r>
            <a:r>
              <a:rPr lang="es-ES" dirty="0" smtClean="0">
                <a:latin typeface="Bahnschrift" panose="020B0502040204020203" pitchFamily="34" charset="0"/>
              </a:rPr>
              <a:t> como los tiles para tener mayor variedad en la creación de mapas y, tener más animaciones del personaje y otros elementos.</a:t>
            </a:r>
          </a:p>
          <a:p>
            <a:pPr marL="45720" indent="0" algn="just">
              <a:buNone/>
            </a:pPr>
            <a:r>
              <a:rPr lang="es-ES" dirty="0" smtClean="0">
                <a:latin typeface="Bahnschrift" panose="020B0502040204020203" pitchFamily="34" charset="0"/>
              </a:rPr>
              <a:t>El sitio donde sacamos dichos </a:t>
            </a:r>
            <a:r>
              <a:rPr lang="es-ES" i="1" dirty="0" err="1" smtClean="0">
                <a:latin typeface="Bahnschrift" panose="020B0502040204020203" pitchFamily="34" charset="0"/>
              </a:rPr>
              <a:t>assets</a:t>
            </a:r>
            <a:r>
              <a:rPr lang="es-ES" dirty="0" smtClean="0">
                <a:latin typeface="Bahnschrift" panose="020B0502040204020203" pitchFamily="34" charset="0"/>
              </a:rPr>
              <a:t> es, principalmente:</a:t>
            </a:r>
          </a:p>
          <a:p>
            <a:pPr algn="just"/>
            <a:r>
              <a:rPr lang="es-ES" dirty="0"/>
              <a:t>https://</a:t>
            </a:r>
            <a:r>
              <a:rPr lang="es-ES" dirty="0" smtClean="0"/>
              <a:t>pixel-frog.itch.io/pixel-adventure-1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70" y="5029200"/>
            <a:ext cx="10129380" cy="5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Sonido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Bahnschrift" panose="020B0502040204020203" pitchFamily="34" charset="0"/>
              </a:rPr>
              <a:t>En lo que se refiere a este apartado, de momento, hemos cargado, creado e implementado diversos efectos de sonido: caminar, saltar, recoger objetos, chocar y morir,…</a:t>
            </a:r>
          </a:p>
          <a:p>
            <a:r>
              <a:rPr lang="es-ES" dirty="0" smtClean="0">
                <a:latin typeface="Bahnschrift" panose="020B0502040204020203" pitchFamily="34" charset="0"/>
              </a:rPr>
              <a:t>Respecto a la música de fondo hemos decidido utilizar aquella que sea </a:t>
            </a:r>
            <a:r>
              <a:rPr lang="es-ES" b="1" i="1" dirty="0" smtClean="0">
                <a:latin typeface="Bahnschrift" panose="020B0502040204020203" pitchFamily="34" charset="0"/>
              </a:rPr>
              <a:t>royalty free</a:t>
            </a:r>
            <a:r>
              <a:rPr lang="es-ES" dirty="0" smtClean="0">
                <a:latin typeface="Bahnschrift" panose="020B0502040204020203" pitchFamily="34" charset="0"/>
              </a:rPr>
              <a:t>, y aunque todavía no hemos pensado en un tema en concreto, probablemente la saquemos de esta lista de reproducción:</a:t>
            </a:r>
          </a:p>
          <a:p>
            <a:r>
              <a:rPr lang="es-ES" dirty="0">
                <a:latin typeface="Bahnschrift" panose="020B0502040204020203" pitchFamily="34" charset="0"/>
              </a:rPr>
              <a:t>https://www.youtube.com/playlist?list=PLobY7vO0pgVKn4FRDgwXk5FUSiGS8_jA8</a:t>
            </a:r>
            <a:endParaRPr lang="es-ES" dirty="0" smtClean="0">
              <a:latin typeface="Bahnschrift" panose="020B0502040204020203" pitchFamily="34" charset="0"/>
            </a:endParaRPr>
          </a:p>
        </p:txBody>
      </p:sp>
      <p:pic>
        <p:nvPicPr>
          <p:cNvPr id="1026" name="Picture 2" descr="Related image | Retro design, 8 bit, Design insp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35" y="4762348"/>
            <a:ext cx="2032000" cy="18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1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Estado actual del proyecto</a:t>
            </a:r>
            <a:endParaRPr lang="es-ES" dirty="0">
              <a:latin typeface="Bahnschrift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Bahnschrift" panose="020B0502040204020203" pitchFamily="34" charset="0"/>
              </a:rPr>
              <a:t>Controles y lógica del </a:t>
            </a:r>
            <a:r>
              <a:rPr lang="es-ES" dirty="0" smtClean="0">
                <a:latin typeface="Bahnschrift" panose="020B0502040204020203" pitchFamily="34" charset="0"/>
              </a:rPr>
              <a:t>personaje. </a:t>
            </a:r>
            <a:r>
              <a:rPr lang="es-ES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85%</a:t>
            </a:r>
            <a:endParaRPr lang="es-ES" dirty="0" smtClean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latin typeface="Bahnschrift" panose="020B0502040204020203" pitchFamily="34" charset="0"/>
              </a:rPr>
              <a:t>Animaciones (personaje, fruta, fuego</a:t>
            </a:r>
            <a:r>
              <a:rPr lang="es-ES" dirty="0" smtClean="0">
                <a:latin typeface="Bahnschrift" panose="020B0502040204020203" pitchFamily="34" charset="0"/>
              </a:rPr>
              <a:t>,…). </a:t>
            </a:r>
            <a:r>
              <a:rPr lang="es-E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75%</a:t>
            </a:r>
            <a:endParaRPr lang="es-ES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latin typeface="Bahnschrift" panose="020B0502040204020203" pitchFamily="34" charset="0"/>
              </a:rPr>
              <a:t>Colisiones (recoger objetos, morir al chocar con el fuego</a:t>
            </a:r>
            <a:r>
              <a:rPr lang="es-ES" dirty="0" smtClean="0">
                <a:latin typeface="Bahnschrift" panose="020B0502040204020203" pitchFamily="34" charset="0"/>
              </a:rPr>
              <a:t>,…). </a:t>
            </a:r>
            <a:r>
              <a:rPr lang="es-E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66%</a:t>
            </a:r>
            <a:endParaRPr lang="es-ES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latin typeface="Bahnschrift" panose="020B0502040204020203" pitchFamily="34" charset="0"/>
              </a:rPr>
              <a:t>Niveles. </a:t>
            </a:r>
            <a:r>
              <a:rPr lang="es-ES" dirty="0" smtClean="0">
                <a:solidFill>
                  <a:srgbClr val="F37003"/>
                </a:solidFill>
                <a:latin typeface="Bahnschrift" panose="020B0502040204020203" pitchFamily="34" charset="0"/>
              </a:rPr>
              <a:t>20-25%</a:t>
            </a:r>
            <a:endParaRPr lang="es-ES" dirty="0" smtClean="0">
              <a:solidFill>
                <a:srgbClr val="F37003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latin typeface="Bahnschrift" panose="020B0502040204020203" pitchFamily="34" charset="0"/>
              </a:rPr>
              <a:t>Sonido (efectos de sonido, música de fondo</a:t>
            </a:r>
            <a:r>
              <a:rPr lang="es-ES" dirty="0" smtClean="0">
                <a:latin typeface="Bahnschrift" panose="020B0502040204020203" pitchFamily="34" charset="0"/>
              </a:rPr>
              <a:t>). </a:t>
            </a:r>
            <a:r>
              <a:rPr lang="es-ES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50%</a:t>
            </a:r>
            <a:endParaRPr lang="es-ES" dirty="0" smtClean="0">
              <a:solidFill>
                <a:srgbClr val="FFC000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latin typeface="Bahnschrift" panose="020B0502040204020203" pitchFamily="34" charset="0"/>
              </a:rPr>
              <a:t>Marcadores (puntuación, vidas, nº de nivel, tiempo</a:t>
            </a:r>
            <a:r>
              <a:rPr lang="es-ES" dirty="0" smtClean="0">
                <a:latin typeface="Bahnschrift" panose="020B0502040204020203" pitchFamily="34" charset="0"/>
              </a:rPr>
              <a:t>). </a:t>
            </a:r>
            <a:r>
              <a:rPr lang="es-ES" dirty="0" smtClean="0">
                <a:solidFill>
                  <a:srgbClr val="F37003"/>
                </a:solidFill>
                <a:latin typeface="Bahnschrift" panose="020B0502040204020203" pitchFamily="34" charset="0"/>
              </a:rPr>
              <a:t>25%</a:t>
            </a:r>
            <a:endParaRPr lang="es-ES" dirty="0" smtClean="0">
              <a:solidFill>
                <a:srgbClr val="F37003"/>
              </a:solidFill>
              <a:latin typeface="Bahnschrift" panose="020B0502040204020203" pitchFamily="34" charset="0"/>
            </a:endParaRPr>
          </a:p>
          <a:p>
            <a:r>
              <a:rPr lang="es-ES" dirty="0" smtClean="0">
                <a:latin typeface="Bahnschrift" panose="020B0502040204020203" pitchFamily="34" charset="0"/>
              </a:rPr>
              <a:t>Página web (información, estilo, </a:t>
            </a:r>
            <a:r>
              <a:rPr lang="es-ES" dirty="0" smtClean="0">
                <a:latin typeface="Bahnschrift" panose="020B0502040204020203" pitchFamily="34" charset="0"/>
              </a:rPr>
              <a:t>…). </a:t>
            </a:r>
            <a:r>
              <a:rPr lang="es-ES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5%</a:t>
            </a:r>
            <a:endParaRPr lang="es-E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Bahnschrift" panose="020B0502040204020203" pitchFamily="34" charset="0"/>
              </a:rPr>
              <a:t>Imagen del juego</a:t>
            </a:r>
            <a:endParaRPr lang="es-ES" dirty="0">
              <a:latin typeface="Bahnschrift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20" y="1666875"/>
            <a:ext cx="6737735" cy="4476750"/>
          </a:xfrm>
        </p:spPr>
      </p:pic>
    </p:spTree>
    <p:extLst>
      <p:ext uri="{BB962C8B-B14F-4D97-AF65-F5344CB8AC3E}">
        <p14:creationId xmlns:p14="http://schemas.microsoft.com/office/powerpoint/2010/main" val="19502435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215</TotalTime>
  <Words>399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Bahnschrift</vt:lpstr>
      <vt:lpstr>Corbel</vt:lpstr>
      <vt:lpstr>Base</vt:lpstr>
      <vt:lpstr>THE CAVE</vt:lpstr>
      <vt:lpstr>Características (Actualizadas)</vt:lpstr>
      <vt:lpstr>¿Cómo ha evolucionado nuestro juego?</vt:lpstr>
      <vt:lpstr>Apartado artístico</vt:lpstr>
      <vt:lpstr>Sonido</vt:lpstr>
      <vt:lpstr>Estado actual del proyecto</vt:lpstr>
      <vt:lpstr>Imagen del juego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isabel</dc:creator>
  <cp:lastModifiedBy>Sergio</cp:lastModifiedBy>
  <cp:revision>23</cp:revision>
  <dcterms:created xsi:type="dcterms:W3CDTF">2020-02-24T10:33:15Z</dcterms:created>
  <dcterms:modified xsi:type="dcterms:W3CDTF">2020-04-13T18:11:19Z</dcterms:modified>
</cp:coreProperties>
</file>