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8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1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9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6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7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24/02/2020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2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443464"/>
            <a:ext cx="9966960" cy="2926080"/>
          </a:xfrm>
        </p:spPr>
        <p:txBody>
          <a:bodyPr/>
          <a:lstStyle/>
          <a:p>
            <a:r>
              <a:rPr lang="es-ES" i="1" dirty="0">
                <a:latin typeface="Bahnschrift" panose="020B0502040204020203" pitchFamily="34" charset="0"/>
              </a:rPr>
              <a:t>¡</a:t>
            </a:r>
            <a:r>
              <a:rPr lang="es-ES" i="1" dirty="0" smtClean="0">
                <a:latin typeface="Bahnschrift" panose="020B0502040204020203" pitchFamily="34" charset="0"/>
              </a:rPr>
              <a:t>DINO!</a:t>
            </a:r>
            <a:endParaRPr lang="es-ES" i="1" dirty="0">
              <a:latin typeface="Bahnschrif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>
                <a:latin typeface="Bahnschrift" panose="020B0502040204020203" pitchFamily="34" charset="0"/>
              </a:rPr>
              <a:t>(Nombre provisional)</a:t>
            </a:r>
            <a:endParaRPr lang="es-ES" sz="1800" dirty="0">
              <a:latin typeface="Bahnschrift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09980" y="5038344"/>
            <a:ext cx="787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Equipo</a:t>
            </a:r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Hinjenieros</a:t>
            </a:r>
            <a:endParaRPr lang="es-ES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Sergio </a:t>
            </a:r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Mellado </a:t>
            </a:r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Ordóñez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Fabricio Bryan Torres </a:t>
            </a:r>
            <a:r>
              <a:rPr lang="es-ES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Samueza</a:t>
            </a:r>
            <a:endParaRPr lang="es-ES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¿Qué vamos a hacer?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s-ES" dirty="0" smtClean="0">
                <a:latin typeface="Bahnschrift" panose="020B0502040204020203" pitchFamily="34" charset="0"/>
              </a:rPr>
              <a:t>Nuestro juego se tratará de un plataformas 2D inspirado en </a:t>
            </a:r>
            <a:r>
              <a:rPr lang="es-ES" b="1" dirty="0" smtClean="0">
                <a:latin typeface="Bahnschrift" panose="020B0502040204020203" pitchFamily="34" charset="0"/>
              </a:rPr>
              <a:t>Súper Mario</a:t>
            </a:r>
            <a:r>
              <a:rPr lang="es-ES" dirty="0" smtClean="0">
                <a:latin typeface="Bahnschrift" panose="020B0502040204020203" pitchFamily="34" charset="0"/>
              </a:rPr>
              <a:t> de NES y </a:t>
            </a:r>
            <a:r>
              <a:rPr lang="es-ES" b="1" dirty="0" err="1" smtClean="0">
                <a:latin typeface="Bahnschrift" panose="020B0502040204020203" pitchFamily="34" charset="0"/>
              </a:rPr>
              <a:t>Donkey</a:t>
            </a:r>
            <a:r>
              <a:rPr lang="es-ES" b="1" dirty="0" smtClean="0">
                <a:latin typeface="Bahnschrift" panose="020B0502040204020203" pitchFamily="34" charset="0"/>
              </a:rPr>
              <a:t> Kong </a:t>
            </a:r>
            <a:r>
              <a:rPr lang="es-ES" dirty="0" smtClean="0">
                <a:latin typeface="Bahnschrift" panose="020B0502040204020203" pitchFamily="34" charset="0"/>
              </a:rPr>
              <a:t>(1981).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3271469"/>
            <a:ext cx="4018277" cy="21128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3271469"/>
            <a:ext cx="3767328" cy="21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Características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1965960"/>
            <a:ext cx="9872871" cy="4038600"/>
          </a:xfrm>
        </p:spPr>
        <p:txBody>
          <a:bodyPr/>
          <a:lstStyle/>
          <a:p>
            <a:pPr algn="just"/>
            <a:r>
              <a:rPr lang="es-ES" dirty="0" smtClean="0">
                <a:latin typeface="Bahnschrift" panose="020B0502040204020203" pitchFamily="34" charset="0"/>
              </a:rPr>
              <a:t>Juego </a:t>
            </a:r>
            <a:r>
              <a:rPr lang="es-ES" i="1" dirty="0" smtClean="0">
                <a:latin typeface="Bahnschrift" panose="020B0502040204020203" pitchFamily="34" charset="0"/>
              </a:rPr>
              <a:t>single-</a:t>
            </a:r>
            <a:r>
              <a:rPr lang="es-ES" i="1" dirty="0" err="1" smtClean="0">
                <a:latin typeface="Bahnschrift" panose="020B0502040204020203" pitchFamily="34" charset="0"/>
              </a:rPr>
              <a:t>player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smtClean="0">
                <a:latin typeface="Bahnschrift" panose="020B0502040204020203" pitchFamily="34" charset="0"/>
              </a:rPr>
              <a:t>y para todos los públicos.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El juego consistirá en recoger todos los objetos que se muestren por pantalla para poder desbloquear el siguiente nivel. Además, habrán enemigos y obstáculos que dificultarán nuestro objetivo.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Como mecánicas del propio personaje, éste podrá avanzar (izquierda-derecha), saltar y recoger objetos.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Inicialmente, tenemos pensado una extensión de </a:t>
            </a:r>
            <a:r>
              <a:rPr lang="es-ES" b="1" dirty="0" smtClean="0">
                <a:latin typeface="Bahnschrift" panose="020B0502040204020203" pitchFamily="34" charset="0"/>
              </a:rPr>
              <a:t>3-4 pantallas</a:t>
            </a:r>
            <a:r>
              <a:rPr lang="es-ES" dirty="0" smtClean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Apartado artístico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s-ES" dirty="0" smtClean="0">
                <a:latin typeface="Bahnschrift" panose="020B0502040204020203" pitchFamily="34" charset="0"/>
              </a:rPr>
              <a:t>En el proyecto se utilizarán </a:t>
            </a:r>
            <a:r>
              <a:rPr lang="es-ES" i="1" dirty="0" err="1" smtClean="0">
                <a:latin typeface="Bahnschrift" panose="020B0502040204020203" pitchFamily="34" charset="0"/>
              </a:rPr>
              <a:t>assets</a:t>
            </a:r>
            <a:r>
              <a:rPr lang="es-ES" dirty="0" smtClean="0">
                <a:latin typeface="Bahnschrift" panose="020B0502040204020203" pitchFamily="34" charset="0"/>
              </a:rPr>
              <a:t> con licencia </a:t>
            </a:r>
            <a:r>
              <a:rPr lang="es-ES" b="1" dirty="0" err="1" smtClean="0">
                <a:latin typeface="Bahnschrift" panose="020B0502040204020203" pitchFamily="34" charset="0"/>
              </a:rPr>
              <a:t>Creative</a:t>
            </a:r>
            <a:r>
              <a:rPr lang="es-ES" b="1" dirty="0" smtClean="0">
                <a:latin typeface="Bahnschrift" panose="020B0502040204020203" pitchFamily="34" charset="0"/>
              </a:rPr>
              <a:t> </a:t>
            </a:r>
            <a:r>
              <a:rPr lang="es-ES" b="1" dirty="0" err="1" smtClean="0">
                <a:latin typeface="Bahnschrift" panose="020B0502040204020203" pitchFamily="34" charset="0"/>
              </a:rPr>
              <a:t>Commons</a:t>
            </a:r>
            <a:r>
              <a:rPr lang="es-ES" dirty="0" smtClean="0">
                <a:latin typeface="Bahnschrift" panose="020B0502040204020203" pitchFamily="34" charset="0"/>
              </a:rPr>
              <a:t>.</a:t>
            </a:r>
          </a:p>
          <a:p>
            <a:pPr marL="45720" indent="0" algn="just">
              <a:buNone/>
            </a:pPr>
            <a:endParaRPr lang="es-ES" dirty="0" smtClean="0">
              <a:latin typeface="Bahnschrift" panose="020B0502040204020203" pitchFamily="34" charset="0"/>
            </a:endParaRPr>
          </a:p>
          <a:p>
            <a:pPr marL="45720" indent="0" algn="just">
              <a:buNone/>
            </a:pPr>
            <a:r>
              <a:rPr lang="es-ES" dirty="0" smtClean="0">
                <a:latin typeface="Bahnschrift" panose="020B0502040204020203" pitchFamily="34" charset="0"/>
              </a:rPr>
              <a:t>Algunos de los sitios </a:t>
            </a:r>
            <a:r>
              <a:rPr lang="es-ES" dirty="0" smtClean="0">
                <a:latin typeface="Bahnschrift" panose="020B0502040204020203" pitchFamily="34" charset="0"/>
              </a:rPr>
              <a:t>donde </a:t>
            </a:r>
            <a:r>
              <a:rPr lang="es-ES" dirty="0" smtClean="0">
                <a:latin typeface="Bahnschrift" panose="020B0502040204020203" pitchFamily="34" charset="0"/>
              </a:rPr>
              <a:t>sacaremos dichos </a:t>
            </a:r>
            <a:r>
              <a:rPr lang="es-ES" i="1" dirty="0" err="1" smtClean="0">
                <a:latin typeface="Bahnschrift" panose="020B0502040204020203" pitchFamily="34" charset="0"/>
              </a:rPr>
              <a:t>assets</a:t>
            </a:r>
            <a:r>
              <a:rPr lang="es-ES" dirty="0" smtClean="0">
                <a:latin typeface="Bahnschrift" panose="020B0502040204020203" pitchFamily="34" charset="0"/>
              </a:rPr>
              <a:t> son: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https</a:t>
            </a:r>
            <a:r>
              <a:rPr lang="es-ES" dirty="0">
                <a:latin typeface="Bahnschrift" panose="020B0502040204020203" pitchFamily="34" charset="0"/>
              </a:rPr>
              <a:t>://www.gameart2d.com/free-dino-sprites.html</a:t>
            </a:r>
            <a:endParaRPr lang="es-ES" dirty="0" smtClean="0">
              <a:latin typeface="Bahnschrift" panose="020B0502040204020203" pitchFamily="34" charset="0"/>
            </a:endParaRPr>
          </a:p>
          <a:p>
            <a:pPr algn="just"/>
            <a:r>
              <a:rPr lang="es-ES" dirty="0">
                <a:latin typeface="Bahnschrift" panose="020B0502040204020203" pitchFamily="34" charset="0"/>
              </a:rPr>
              <a:t>https://</a:t>
            </a:r>
            <a:r>
              <a:rPr lang="es-ES" dirty="0" smtClean="0">
                <a:latin typeface="Bahnschrift" panose="020B0502040204020203" pitchFamily="34" charset="0"/>
              </a:rPr>
              <a:t>pixel-frog.itch.io</a:t>
            </a:r>
            <a:endParaRPr lang="es-ES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5" y="5021861"/>
            <a:ext cx="1869543" cy="12976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52" y="5010620"/>
            <a:ext cx="1869545" cy="12976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64" y="4922423"/>
            <a:ext cx="1869545" cy="12976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06" y="4468402"/>
            <a:ext cx="1891647" cy="131302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06" y="4781581"/>
            <a:ext cx="1876425" cy="13024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37" y="4941225"/>
            <a:ext cx="1898526" cy="13178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56" y="5021861"/>
            <a:ext cx="1883306" cy="1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Progreso hasta ahora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76" y="2037189"/>
            <a:ext cx="7116168" cy="2981741"/>
          </a:xfrm>
        </p:spPr>
      </p:pic>
    </p:spTree>
    <p:extLst>
      <p:ext uri="{BB962C8B-B14F-4D97-AF65-F5344CB8AC3E}">
        <p14:creationId xmlns:p14="http://schemas.microsoft.com/office/powerpoint/2010/main" val="3570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81</TotalTime>
  <Words>142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Bahnschrift</vt:lpstr>
      <vt:lpstr>Corbel</vt:lpstr>
      <vt:lpstr>Base</vt:lpstr>
      <vt:lpstr>¡DINO!</vt:lpstr>
      <vt:lpstr>¿Qué vamos a hacer?</vt:lpstr>
      <vt:lpstr>Características</vt:lpstr>
      <vt:lpstr>Apartado artístico</vt:lpstr>
      <vt:lpstr>Progreso hasta ahora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isabel</dc:creator>
  <cp:lastModifiedBy>ana isabel</cp:lastModifiedBy>
  <cp:revision>10</cp:revision>
  <dcterms:created xsi:type="dcterms:W3CDTF">2020-02-24T10:33:15Z</dcterms:created>
  <dcterms:modified xsi:type="dcterms:W3CDTF">2020-02-24T14:09:49Z</dcterms:modified>
</cp:coreProperties>
</file>