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60" r:id="rId10"/>
    <p:sldId id="269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58F4E6C-B6C4-4DB6-9535-33BD6CA1475B}">
          <p14:sldIdLst>
            <p14:sldId id="256"/>
            <p14:sldId id="257"/>
            <p14:sldId id="261"/>
            <p14:sldId id="262"/>
            <p14:sldId id="259"/>
            <p14:sldId id="263"/>
            <p14:sldId id="264"/>
            <p14:sldId id="265"/>
            <p14:sldId id="260"/>
            <p14:sldId id="269"/>
            <p14:sldId id="266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.kemegni" initials="f" lastIdx="2" clrIdx="0">
    <p:extLst>
      <p:ext uri="{19B8F6BF-5375-455C-9EA6-DF929625EA0E}">
        <p15:presenceInfo xmlns:p15="http://schemas.microsoft.com/office/powerpoint/2012/main" userId="f.kemeg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68831" autoAdjust="0"/>
  </p:normalViewPr>
  <p:slideViewPr>
    <p:cSldViewPr snapToGrid="0">
      <p:cViewPr varScale="1">
        <p:scale>
          <a:sx n="49" d="100"/>
          <a:sy n="49" d="100"/>
        </p:scale>
        <p:origin x="15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3CCD0D3-A541-4777-B7F9-459B3B6F2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617716-FEAB-4A2C-8DC8-691B6E14A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C6DD-6363-46B0-B216-BE066FA57BB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6B747A-6D56-45C9-BE34-D38893CB95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7C27B4-D88A-43BF-92C6-B4ED9318DE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17F3-73A3-4772-9928-3257B2A66E5C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84A02F-BF1A-4A25-9EC3-E3367FF0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5323" cy="8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497A9-EC2A-457D-B75E-1FBCA974E9B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40A4-7833-4359-B0F8-3B176B34FF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5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is structured as followed</a:t>
            </a:r>
          </a:p>
          <a:p>
            <a:r>
              <a:rPr lang="en-US" dirty="0"/>
              <a:t>1. Some methods of embedding videos in websites</a:t>
            </a:r>
          </a:p>
          <a:p>
            <a:r>
              <a:rPr lang="en-US" dirty="0"/>
              <a:t>2. Adobe Flash: </a:t>
            </a:r>
          </a:p>
          <a:p>
            <a:r>
              <a:rPr lang="en-US" dirty="0"/>
              <a:t>	- What it is and what it is used for</a:t>
            </a:r>
          </a:p>
          <a:p>
            <a:r>
              <a:rPr lang="en-US" dirty="0"/>
              <a:t>	- How is it used to embed videos</a:t>
            </a:r>
          </a:p>
          <a:p>
            <a:r>
              <a:rPr lang="en-US" dirty="0"/>
              <a:t>	- Reasons why the Adobe decided to shut down the Flash Platform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Adobe announced that in 2015 and 2020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 is to allow content creators to migrate to other platforms (Especially HTML5)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the methods that are discussed in the thesis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Adobe Flash is one of the several platforms of the Adobe company</a:t>
            </a:r>
          </a:p>
          <a:p>
            <a:r>
              <a:rPr lang="en-US" dirty="0"/>
              <a:t>Flash is a video player that runs on web browsers</a:t>
            </a:r>
          </a:p>
          <a:p>
            <a:r>
              <a:rPr lang="en-US" dirty="0"/>
              <a:t>Flash runs .swf formats</a:t>
            </a:r>
          </a:p>
          <a:p>
            <a:r>
              <a:rPr lang="en-US" dirty="0"/>
              <a:t>.swf are created using other adobe </a:t>
            </a:r>
          </a:p>
          <a:p>
            <a:endParaRPr lang="en-US" dirty="0"/>
          </a:p>
          <a:p>
            <a:r>
              <a:rPr lang="en-US" dirty="0"/>
              <a:t>However Adobe decide to shutdown the Flash Platform in 2020 (more in the next section)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Blogs, users complain that</a:t>
            </a:r>
          </a:p>
          <a:p>
            <a:r>
              <a:rPr lang="en-US" dirty="0"/>
              <a:t>	Browsers Tabs freeze,</a:t>
            </a:r>
          </a:p>
          <a:p>
            <a:r>
              <a:rPr lang="en-US" dirty="0"/>
              <a:t>	Browsers crash</a:t>
            </a:r>
          </a:p>
          <a:p>
            <a:endParaRPr lang="en-US" dirty="0"/>
          </a:p>
          <a:p>
            <a:r>
              <a:rPr lang="en-US" dirty="0"/>
              <a:t>Adobe responded by releasing fixes and patches, however these responses were not fast enough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Sites running Flash run slower than others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Flash is one of the most widely distributed piece of software in the world,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as such is target to malicious hackers.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Flash grants default access to some device resources including the camera and the file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Version of HTML with extended features including </a:t>
            </a:r>
          </a:p>
          <a:p>
            <a:r>
              <a:rPr lang="en-US" dirty="0"/>
              <a:t>Video,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Other API that eases creating animations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holes like developers tools accessible through F12</a:t>
            </a:r>
          </a:p>
          <a:p>
            <a:endParaRPr lang="en-US" dirty="0"/>
          </a:p>
          <a:p>
            <a:r>
              <a:rPr lang="en-US" dirty="0"/>
              <a:t>Limited animations types as compared to the ones offered by Flash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40A4-7833-4359-B0F8-3B176B34FF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F866A4-4E03-4F0D-8787-5DDEC32641D4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077D-ABCD-4B47-AD71-9B56C967BB85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1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8C8F-859D-47C4-8E85-12491D23D6EF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DC45-AD9F-455B-8248-F198BA382D3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78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28D-61D1-468D-AC65-3E464CE3162C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CFF2-960D-444A-9DA5-AFE1EFF61FE5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7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563-2118-470B-AFCC-AC91B23575C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74F6-D6F3-46B4-B174-0BDA2CD8A545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3FB7-B9B4-4AED-9A39-AED963745A0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C18-A3E9-4EE2-B737-EBD266C2291D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720-B9AB-4908-91A7-59DD35E288AB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7B3-5DBF-4353-9D29-64EC881D875E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10A-D085-4A14-A0F3-575FB6AD683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298-F05E-410F-A762-49595DEE4AE1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5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778-645D-459A-8931-45754CCD1CCA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0386-3C62-4808-92DA-0D306930BE00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0ACA-2F6B-4E35-B06B-1C3A7C8F3F42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4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516A-9619-4DF1-B663-6515043119B9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FB48B-D18B-4969-B0DD-23918359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03385"/>
            <a:ext cx="8791576" cy="2806578"/>
          </a:xfrm>
        </p:spPr>
        <p:txBody>
          <a:bodyPr>
            <a:noAutofit/>
          </a:bodyPr>
          <a:lstStyle/>
          <a:p>
            <a:pPr algn="ctr"/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Possibilities of displaying moving images in HTML5 including the limitations when compared to Adobe Flash and other Methods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18F2BB-74D6-4F49-9515-5F6E6B55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57788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 Thesis </a:t>
            </a:r>
            <a:endParaRPr lang="en-GB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Fabrice Feugang Kemegni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Matriculation: 671704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Computer Science B.Sc.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Worms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24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7F280-DF11-45FD-A8A1-2E37B100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CD871-090B-414F-98DD-1EBD0C80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(Developers tool)</a:t>
            </a:r>
          </a:p>
          <a:p>
            <a:r>
              <a:rPr lang="en-US" dirty="0"/>
              <a:t>Restricted Animations (solved using videos)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EB7AA-2075-4747-8537-4BC67BBA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4BD53-7735-4A6C-A9DA-8EEA213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6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365C9-E7B3-4A6A-9A87-F12DAA4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17B13-DDFB-4C6E-904C-DAEAA35C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chrome has officially decided to replaced Adobe Flash with HTML5 by January 2017.</a:t>
            </a:r>
          </a:p>
          <a:p>
            <a:endParaRPr lang="en-US" dirty="0"/>
          </a:p>
          <a:p>
            <a:r>
              <a:rPr lang="en-US" dirty="0"/>
              <a:t>Adobe is planning to end the life of Flash in 2020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78B446-7E25-4B3D-8F4E-5A58B502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71D07F-2996-4A69-A480-DA126B6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4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D4644-72B3-473D-9433-E0AA260C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5C743-CCD9-4163-95DC-DF23043D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Failure to document references right from the beginning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Confusing Referencing Styles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Harvard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APA Style (American Psychological Association)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Institute for Electronics and Electrical Engineering)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Sourcing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Controversy of the topic (Adobe is shutting down)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Stress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A1F050-952A-4FB5-AA33-EAD74A5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11813D-06B9-4629-A1B0-53D3C4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2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82801-33A5-4492-A15F-7344A68B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2D0E6-F5A6-484E-9A8A-AB78958A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learning a scientific paper</a:t>
            </a:r>
          </a:p>
          <a:p>
            <a:r>
              <a:rPr lang="en-US" dirty="0"/>
              <a:t>Citing other people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4A2666-02BB-4603-BEF1-BDB1E6E9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80160-940A-4869-BA30-504FD1E3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41B61-7C85-435A-A6A7-7A741C5C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872E1-6125-4218-9C1E-4922E162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8F5FA8-424C-4805-9905-402A737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D04DDF-D47E-4A08-93FD-D5BC1F76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5D9CE-F171-4D67-AF9C-0E8822F2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0A4A0-5982-4EAE-9A5D-8E8ACA48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Methods of embedding videos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Adobe Flash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Problems encountered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03DCA-F690-43C3-83BB-7BDF75C6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74357"/>
            <a:ext cx="6239309" cy="365125"/>
          </a:xfrm>
        </p:spPr>
        <p:txBody>
          <a:bodyPr/>
          <a:lstStyle/>
          <a:p>
            <a:r>
              <a:rPr lang="en-US" dirty="0"/>
              <a:t>Fabrice Feugang Kemegni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6EBFDF-0682-4193-BE52-AA15ABAB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43F66-6F2F-49C3-976A-CB7E8674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embedding 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32565-0CB9-4A7A-860E-3669D946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Youtube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Facebook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Embed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WMP, Quicktime Player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Adobe Flash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04911-4ACC-4617-8985-DEF66DEE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Fabrice Feugang Kemegni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7FB8C-6D29-42C9-857B-360D326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35637-BF0D-4A56-8078-71887B1C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Adobe Flash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7E09F-0F37-44CF-9B9C-A0B4F9CF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Flash Platform (.swf files) </a:t>
            </a:r>
          </a:p>
          <a:p>
            <a:r>
              <a:rPr lang="en-US" dirty="0"/>
              <a:t>Flash is shutting down by 2020 (enough time to adapt)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8830AD-110A-49C2-8333-3657F596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869966-E8F0-4205-AEC0-B0873B84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E9EE7-4A77-4425-9A5D-7C3695EC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why flash is closing down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3ED2B-47C7-4653-A9F4-6A1E3718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DED2BA-AA55-429D-8001-2AF986A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D1CC6-47AE-43CF-9236-55D1264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840A0-4D20-449E-B685-554F593D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BFB0C-B593-4A59-AF34-314C3584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</a:t>
            </a:r>
          </a:p>
          <a:p>
            <a:pPr lvl="1"/>
            <a:r>
              <a:rPr lang="en-GB" dirty="0"/>
              <a:t>Crash</a:t>
            </a:r>
          </a:p>
          <a:p>
            <a:pPr lvl="1"/>
            <a:r>
              <a:rPr lang="en-GB" dirty="0"/>
              <a:t>Freeze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9399C0-E481-4682-94FC-973670FE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D6E8E-2371-42A0-92EC-FB78370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C5355-BBFA-4B0D-A71E-9FEE5311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017E4-4677-4C8C-9D04-FEA2F92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801012-A149-452B-A04B-C1D4ABF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DA70E0-1757-46F0-BB64-2A7B9009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34A70-BFB4-423F-A9C0-73FF6CBF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Security </a:t>
            </a:r>
            <a:r>
              <a:rPr lang="en-US" dirty="0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D8D16-01DC-4338-827D-2D380286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Attacks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9B9A8A-9C93-415B-8164-128DAC56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AA101-4980-448A-9561-DFA0A481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F1B22-A6C2-4907-A988-CA0F898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html5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35927-A8FA-4AC3-822E-DCCFC264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HTML5</a:t>
            </a:r>
          </a:p>
          <a:p>
            <a:r>
              <a:rPr lang="en-US" dirty="0"/>
              <a:t>Displaying Moving Pictures with HTML5</a:t>
            </a:r>
          </a:p>
          <a:p>
            <a:r>
              <a:rPr lang="en-US" dirty="0"/>
              <a:t>Limitations of HTML5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A1F3E-A311-49E9-BCE6-5F5F636F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Fabrice Feugang Kemegni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54A2F3-8CD6-4262-8569-8DF73B5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9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455</Words>
  <Application>Microsoft Office PowerPoint</Application>
  <PresentationFormat>Breitbild</PresentationFormat>
  <Paragraphs>129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Schaltkreis</vt:lpstr>
      <vt:lpstr>Possibilities of displaying moving images in HTML5 including the limitations when compared to Adobe Flash and other Methods</vt:lpstr>
      <vt:lpstr>Findings</vt:lpstr>
      <vt:lpstr>Methods of embedding videos</vt:lpstr>
      <vt:lpstr>Adobe Flash</vt:lpstr>
      <vt:lpstr>Reasons why flash is closing down </vt:lpstr>
      <vt:lpstr>Instability</vt:lpstr>
      <vt:lpstr>Performance Issues</vt:lpstr>
      <vt:lpstr>Security issues</vt:lpstr>
      <vt:lpstr>html5</vt:lpstr>
      <vt:lpstr>HTML5 Limitations</vt:lpstr>
      <vt:lpstr>Trends</vt:lpstr>
      <vt:lpstr>Problems Encountered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Possibilities of displaying moving images in HTML5 including the limitations when compared to Adobe Flash and other Methods</dc:title>
  <dc:creator>f.kemegni</dc:creator>
  <cp:lastModifiedBy>f.kemegni</cp:lastModifiedBy>
  <cp:revision>21</cp:revision>
  <dcterms:created xsi:type="dcterms:W3CDTF">2018-01-16T16:37:48Z</dcterms:created>
  <dcterms:modified xsi:type="dcterms:W3CDTF">2018-01-16T21:13:09Z</dcterms:modified>
</cp:coreProperties>
</file>