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29"/>
  </p:notesMasterIdLst>
  <p:sldIdLst>
    <p:sldId id="256" r:id="rId2"/>
    <p:sldId id="328" r:id="rId3"/>
    <p:sldId id="260" r:id="rId4"/>
    <p:sldId id="259" r:id="rId5"/>
    <p:sldId id="329" r:id="rId6"/>
    <p:sldId id="330" r:id="rId7"/>
    <p:sldId id="331" r:id="rId8"/>
    <p:sldId id="258" r:id="rId9"/>
    <p:sldId id="308" r:id="rId10"/>
    <p:sldId id="332" r:id="rId11"/>
    <p:sldId id="333" r:id="rId12"/>
    <p:sldId id="334" r:id="rId13"/>
    <p:sldId id="335" r:id="rId14"/>
    <p:sldId id="336" r:id="rId15"/>
    <p:sldId id="337" r:id="rId16"/>
    <p:sldId id="339" r:id="rId17"/>
    <p:sldId id="341" r:id="rId18"/>
    <p:sldId id="342" r:id="rId19"/>
    <p:sldId id="343" r:id="rId20"/>
    <p:sldId id="344" r:id="rId21"/>
    <p:sldId id="345" r:id="rId22"/>
    <p:sldId id="347" r:id="rId23"/>
    <p:sldId id="346" r:id="rId24"/>
    <p:sldId id="354" r:id="rId25"/>
    <p:sldId id="355" r:id="rId26"/>
    <p:sldId id="353" r:id="rId27"/>
    <p:sldId id="307" r:id="rId28"/>
  </p:sldIdLst>
  <p:sldSz cx="9144000" cy="5143500" type="screen16x9"/>
  <p:notesSz cx="6858000" cy="9144000"/>
  <p:embeddedFontLst>
    <p:embeddedFont>
      <p:font typeface="Anek Latin" panose="020B0604020202020204" charset="0"/>
      <p:regular r:id="rId30"/>
      <p:bold r:id="rId31"/>
    </p:embeddedFont>
    <p:embeddedFont>
      <p:font typeface="Assistant" pitchFamily="2" charset="-79"/>
      <p:regular r:id="rId32"/>
      <p:bold r:id="rId33"/>
    </p:embeddedFont>
    <p:embeddedFont>
      <p:font typeface="Gilda Display" panose="020B0604020202020204" charset="0"/>
      <p:regular r:id="rId34"/>
    </p:embeddedFont>
    <p:embeddedFont>
      <p:font typeface="Montserrat" panose="00000500000000000000" pitchFamily="2" charset="0"/>
      <p:regular r:id="rId35"/>
      <p:bold r:id="rId36"/>
      <p:italic r:id="rId37"/>
      <p:boldItalic r:id="rId38"/>
    </p:embeddedFont>
    <p:embeddedFont>
      <p:font typeface="Passion One" panose="020B0604020202020204" charset="0"/>
      <p:regular r:id="rId39"/>
      <p:bold r:id="rId40"/>
    </p:embeddedFont>
    <p:embeddedFont>
      <p:font typeface="Roboto Condensed Light" panose="02000000000000000000" pitchFamily="2" charset="0"/>
      <p:regular r:id="rId41"/>
      <p: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222"/>
    <a:srgbClr val="3A49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37A3E3-71DD-40CB-B4DC-6FED39CE4359}">
  <a:tblStyle styleId="{ED37A3E3-71DD-40CB-B4DC-6FED39CE435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5"/>
    <p:restoredTop sz="72962" autoAdjust="0"/>
  </p:normalViewPr>
  <p:slideViewPr>
    <p:cSldViewPr snapToGrid="0" snapToObjects="1">
      <p:cViewPr varScale="1">
        <p:scale>
          <a:sx n="67" d="100"/>
          <a:sy n="67" d="100"/>
        </p:scale>
        <p:origin x="12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17c6f1f1624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17c6f1f1624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6"/>
        <p:cNvGrpSpPr/>
        <p:nvPr/>
      </p:nvGrpSpPr>
      <p:grpSpPr>
        <a:xfrm>
          <a:off x="0" y="0"/>
          <a:ext cx="0" cy="0"/>
          <a:chOff x="0" y="0"/>
          <a:chExt cx="0" cy="0"/>
        </a:xfrm>
      </p:grpSpPr>
      <p:sp>
        <p:nvSpPr>
          <p:cNvPr id="2767" name="Google Shape;2767;gdb4dd54edc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8" name="Google Shape;2768;gdb4dd54edc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Bag-of-words and </a:t>
            </a:r>
            <a:r>
              <a:rPr lang="en-US" dirty="0" err="1"/>
              <a:t>tf-idf</a:t>
            </a:r>
            <a:r>
              <a:rPr lang="en-US" dirty="0"/>
              <a:t> are two popular text representation techniques used in text classification tasks. Here are some reasons why they are commonly used:</a:t>
            </a:r>
          </a:p>
          <a:p>
            <a:pPr>
              <a:buFont typeface="+mj-lt"/>
              <a:buAutoNum type="arabicPeriod"/>
            </a:pPr>
            <a:r>
              <a:rPr lang="en-US" dirty="0"/>
              <a:t>Bag-of-words is a simple and effective approach for text representation that involves counting the frequency of words in a document. It considers only the presence and frequency of words in a document and disregards the order in which they appear. This makes it a good choice for tasks that don't require understanding the meaning of the text, such as sentiment analysis.</a:t>
            </a:r>
          </a:p>
          <a:p>
            <a:pPr>
              <a:buFont typeface="+mj-lt"/>
              <a:buAutoNum type="arabicPeriod"/>
            </a:pPr>
            <a:r>
              <a:rPr lang="en-US" dirty="0" err="1"/>
              <a:t>Tf-idf</a:t>
            </a:r>
            <a:r>
              <a:rPr lang="en-US" dirty="0"/>
              <a:t> is a more advanced approach that considers not only the frequency of words in a document, but also their importance in the corpus as a whole. It calculates a weight for each word that is proportional to its frequency in the document, but inversely proportional to its frequency in the corpus. This helps to identify words that are important for a document, but not necessarily common in the corpus as a whole. </a:t>
            </a:r>
            <a:r>
              <a:rPr lang="en-US" dirty="0" err="1"/>
              <a:t>Tf-idf</a:t>
            </a:r>
            <a:r>
              <a:rPr lang="en-US" dirty="0"/>
              <a:t> is particularly useful for tasks that require a deeper understanding of the text, such as topic classification or text clustering.</a:t>
            </a:r>
          </a:p>
          <a:p>
            <a:pPr>
              <a:buFont typeface="+mj-lt"/>
              <a:buAutoNum type="arabicPeriod"/>
            </a:pPr>
            <a:r>
              <a:rPr lang="en-US" dirty="0"/>
              <a:t>Efficiency: both bag-of-words and </a:t>
            </a:r>
            <a:r>
              <a:rPr lang="en-US" dirty="0" err="1"/>
              <a:t>tf-idf</a:t>
            </a:r>
            <a:r>
              <a:rPr lang="en-US" dirty="0"/>
              <a:t> are computationally efficient and can handle large volumes of text data. This is important for text classification tasks, as the amount of data can be vast and processing speed is critical for real-time applications.</a:t>
            </a:r>
          </a:p>
          <a:p>
            <a:pPr>
              <a:buFont typeface="+mj-lt"/>
              <a:buAutoNum type="arabicPeriod"/>
            </a:pPr>
            <a:r>
              <a:rPr lang="en-US" dirty="0"/>
              <a:t>Interpretability: both techniques produce text representations that are easy to interpret and understand. This is especially useful for applications where the results need to be understood and analyzed by human users.</a:t>
            </a:r>
          </a:p>
          <a:p>
            <a:pPr>
              <a:buFont typeface="+mj-lt"/>
              <a:buAutoNum type="arabicPeriod"/>
            </a:pPr>
            <a:r>
              <a:rPr lang="en-US" dirty="0"/>
              <a:t>Widely used: bag-of-words and </a:t>
            </a:r>
            <a:r>
              <a:rPr lang="en-US" dirty="0" err="1"/>
              <a:t>tf-idf</a:t>
            </a:r>
            <a:r>
              <a:rPr lang="en-US" dirty="0"/>
              <a:t> are widely used in the natural language processing (NLP) community and there are many libraries and tools available that support them. This makes it easy to use them in different text classification applications, and to compare results across different approaches and models.</a:t>
            </a:r>
          </a:p>
          <a:p>
            <a:pPr marL="158750" indent="0">
              <a:buFont typeface="+mj-lt"/>
              <a:buNone/>
            </a:pPr>
            <a:endParaRPr lang="en-US" dirty="0"/>
          </a:p>
          <a:p>
            <a:pPr marL="158750" indent="0">
              <a:buFont typeface="+mj-lt"/>
              <a:buNone/>
            </a:pPr>
            <a:r>
              <a:rPr lang="en-US" dirty="0"/>
              <a:t>In summary, including bi-grams and tri-grams in addition to </a:t>
            </a:r>
            <a:r>
              <a:rPr lang="en-US" dirty="0" err="1"/>
              <a:t>uni</a:t>
            </a:r>
            <a:r>
              <a:rPr lang="en-US" dirty="0"/>
              <a:t>-grams in text representation can lead to improved accuracy, reduced sparsity, and more context-aware text processing. However, the choice of n-gram types depends on the specific requirements of the task and the nature of the corpus being analyzed.</a:t>
            </a:r>
          </a:p>
        </p:txBody>
      </p:sp>
    </p:spTree>
    <p:extLst>
      <p:ext uri="{BB962C8B-B14F-4D97-AF65-F5344CB8AC3E}">
        <p14:creationId xmlns:p14="http://schemas.microsoft.com/office/powerpoint/2010/main" val="63319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6"/>
        <p:cNvGrpSpPr/>
        <p:nvPr/>
      </p:nvGrpSpPr>
      <p:grpSpPr>
        <a:xfrm>
          <a:off x="0" y="0"/>
          <a:ext cx="0" cy="0"/>
          <a:chOff x="0" y="0"/>
          <a:chExt cx="0" cy="0"/>
        </a:xfrm>
      </p:grpSpPr>
      <p:sp>
        <p:nvSpPr>
          <p:cNvPr id="2767" name="Google Shape;2767;gdb4dd54edc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8" name="Google Shape;2768;gdb4dd54edc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SVMs (Support Vector Machines), MLP (Multi-Layer Perceptron), and Logistic Regression are all popular models for sentiment text classification tasks. Here are some reasons why each of these models may be a good choice:</a:t>
            </a:r>
          </a:p>
          <a:p>
            <a:pPr>
              <a:buFont typeface="+mj-lt"/>
              <a:buAutoNum type="arabicPeriod"/>
            </a:pPr>
            <a:r>
              <a:rPr lang="en-US" dirty="0"/>
              <a:t>SVMs are often used in text classification tasks because they are effective at handling high-dimensional data and can find complex decision boundaries. SVMs also have a strong theoretical foundation, which makes them more interpretable than some other models. In addition, SVMs can handle imbalanced datasets, which is important in sentiment analysis where the classes may not be evenly distributed.</a:t>
            </a:r>
          </a:p>
          <a:p>
            <a:pPr>
              <a:buFont typeface="+mj-lt"/>
              <a:buAutoNum type="arabicPeriod"/>
            </a:pPr>
            <a:r>
              <a:rPr lang="en-US" dirty="0"/>
              <a:t>MLPs are neural networks with multiple layers of neurons and are often used in text classification tasks because they are capable of learning complex non-linear relationships between features. MLPs have been shown to be effective at sentiment analysis because they can automatically learn features that are most relevant to the classification task. MLPs can also handle both continuous and categorical inputs, which makes them a flexible choice for text classification.</a:t>
            </a:r>
          </a:p>
          <a:p>
            <a:pPr>
              <a:buFont typeface="+mj-lt"/>
              <a:buAutoNum type="arabicPeriod"/>
            </a:pPr>
            <a:r>
              <a:rPr lang="en-US" dirty="0"/>
              <a:t>Logistic Regression is a simple yet effective model for binary classification tasks such as sentiment analysis. Logistic Regression models are easy to interpret and can handle high-dimensional data efficiently. They are also robust to noise in the input data and can be regularized to prevent overfitting.</a:t>
            </a:r>
          </a:p>
          <a:p>
            <a:pPr marL="158750" indent="0">
              <a:buNone/>
            </a:pPr>
            <a:r>
              <a:rPr lang="en-US" dirty="0"/>
              <a:t>In addition to these reasons, all three models have been shown to perform well on sentiment analysis tasks in various studies and competitions. The choice of model ultimately depends on the specific requirements of the task, the size and quality of the data, and the computational resources available. In practice, it is often a good idea to compare the performance of multiple models and choose the one that works best for the specific task at hand.</a:t>
            </a:r>
          </a:p>
        </p:txBody>
      </p:sp>
    </p:spTree>
    <p:extLst>
      <p:ext uri="{BB962C8B-B14F-4D97-AF65-F5344CB8AC3E}">
        <p14:creationId xmlns:p14="http://schemas.microsoft.com/office/powerpoint/2010/main" val="130587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6"/>
        <p:cNvGrpSpPr/>
        <p:nvPr/>
      </p:nvGrpSpPr>
      <p:grpSpPr>
        <a:xfrm>
          <a:off x="0" y="0"/>
          <a:ext cx="0" cy="0"/>
          <a:chOff x="0" y="0"/>
          <a:chExt cx="0" cy="0"/>
        </a:xfrm>
      </p:grpSpPr>
      <p:sp>
        <p:nvSpPr>
          <p:cNvPr id="2767" name="Google Shape;2767;gdb4dd54edc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8" name="Google Shape;2768;gdb4dd54edc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In scikit-learn, the C parameter in SVM (Support Vector Machine) is a regularization parameter that controls the trade-off between maximizing the margin and minimizing the classification error. In other words, the C parameter determines the cost of misclassifying data points.</a:t>
            </a:r>
          </a:p>
          <a:p>
            <a:pPr marL="158750" indent="0">
              <a:buNone/>
            </a:pPr>
            <a:endParaRPr lang="en-US" dirty="0"/>
          </a:p>
          <a:p>
            <a:pPr marL="158750" indent="0">
              <a:buNone/>
            </a:pPr>
            <a:r>
              <a:rPr lang="en-US" dirty="0"/>
              <a:t>A smaller value of C will lead to a larger margin between the classes, but may also result in more misclassifications. On the other hand, a larger value of C will lead to a smaller margin and fewer misclassifications.</a:t>
            </a:r>
          </a:p>
        </p:txBody>
      </p:sp>
    </p:spTree>
    <p:extLst>
      <p:ext uri="{BB962C8B-B14F-4D97-AF65-F5344CB8AC3E}">
        <p14:creationId xmlns:p14="http://schemas.microsoft.com/office/powerpoint/2010/main" val="3367951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6"/>
        <p:cNvGrpSpPr/>
        <p:nvPr/>
      </p:nvGrpSpPr>
      <p:grpSpPr>
        <a:xfrm>
          <a:off x="0" y="0"/>
          <a:ext cx="0" cy="0"/>
          <a:chOff x="0" y="0"/>
          <a:chExt cx="0" cy="0"/>
        </a:xfrm>
      </p:grpSpPr>
      <p:sp>
        <p:nvSpPr>
          <p:cNvPr id="2767" name="Google Shape;2767;gdb4dd54edc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8" name="Google Shape;2768;gdb4dd54edc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MLP (Multi-Layer Perceptron) is a type of artificial neural network that is commonly used for sentiment text classification. It consists of multiple layers of neurons, each connected to the next layer through weighted connections. The input layer receives the feature vector representing the text data, and the output layer produces the predicted sentiment class label.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During training, the weights of the MLP model are adjusted to minimize the prediction error on the training data. This is typically done using backpropagation, which involves propagating the error from the output layer back through the network and adjusting the weights accordingly.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hyperparameters of the model, such as the number of hidden layers and the number of neurons in each layer, need to be carefully tuned to achieve the best performance on the specific dataset.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a:t>
            </a:r>
            <a:r>
              <a:rPr lang="en-US" dirty="0" err="1"/>
              <a:t>ReLU</a:t>
            </a:r>
            <a:r>
              <a:rPr lang="en-US" dirty="0"/>
              <a:t> (Rectified Linear Unit) activation function is a commonly used non-linear activation function in MLP (Multi-Layer Perceptron) models for sentiment text classification. The </a:t>
            </a:r>
            <a:r>
              <a:rPr lang="en-US" dirty="0" err="1"/>
              <a:t>ReLU</a:t>
            </a:r>
            <a:r>
              <a:rPr lang="en-US" dirty="0"/>
              <a:t> activation function is defined as follows: </a:t>
            </a:r>
            <a:r>
              <a:rPr lang="en-US" dirty="0" err="1"/>
              <a:t>ReLU</a:t>
            </a:r>
            <a:r>
              <a:rPr lang="en-US" dirty="0"/>
              <a:t>(x) = max(0, x). In other words, the </a:t>
            </a:r>
            <a:r>
              <a:rPr lang="en-US" dirty="0" err="1"/>
              <a:t>ReLU</a:t>
            </a:r>
            <a:r>
              <a:rPr lang="en-US" dirty="0"/>
              <a:t> function returns 0 for negative inputs, and the input value itself for non-negative inputs. This results in a simple and computationally efficient activation function that introduces non-linearity to the MLP model.</a:t>
            </a:r>
          </a:p>
        </p:txBody>
      </p:sp>
    </p:spTree>
    <p:extLst>
      <p:ext uri="{BB962C8B-B14F-4D97-AF65-F5344CB8AC3E}">
        <p14:creationId xmlns:p14="http://schemas.microsoft.com/office/powerpoint/2010/main" val="3347556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6"/>
        <p:cNvGrpSpPr/>
        <p:nvPr/>
      </p:nvGrpSpPr>
      <p:grpSpPr>
        <a:xfrm>
          <a:off x="0" y="0"/>
          <a:ext cx="0" cy="0"/>
          <a:chOff x="0" y="0"/>
          <a:chExt cx="0" cy="0"/>
        </a:xfrm>
      </p:grpSpPr>
      <p:sp>
        <p:nvSpPr>
          <p:cNvPr id="2767" name="Google Shape;2767;gdb4dd54edc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8" name="Google Shape;2768;gdb4dd54edc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In logistic regression, the L2 norm and the C parameter are both regularization techniques used to prevent overfitting and improve the performance of the model in sentiment text classification.</a:t>
            </a:r>
          </a:p>
          <a:p>
            <a:pPr marL="158750" indent="0">
              <a:buNone/>
            </a:pPr>
            <a:endParaRPr lang="en-US" dirty="0"/>
          </a:p>
          <a:p>
            <a:pPr marL="158750" indent="0">
              <a:buNone/>
            </a:pPr>
            <a:r>
              <a:rPr lang="en-US" dirty="0"/>
              <a:t>The L2 norm regularization, also known as ridge regression, adds a penalty term to the loss function of the logistic regression model that is proportional to the square of the L2 norm of the model's coefficients. This penalty term encourages the model to have smaller coefficients, which in turn can help to reduce overfitting by preventing the model from becoming too complex.</a:t>
            </a:r>
          </a:p>
          <a:p>
            <a:pPr marL="158750" indent="0">
              <a:buNone/>
            </a:pPr>
            <a:endParaRPr lang="en-US" dirty="0"/>
          </a:p>
          <a:p>
            <a:pPr marL="158750" indent="0">
              <a:buNone/>
            </a:pPr>
            <a:r>
              <a:rPr lang="en-US" dirty="0"/>
              <a:t>The C parameter, on the other hand, controls the inverse of the regularization strength in logistic regression. A smaller value of C corresponds to a stronger regularization, which results in smaller coefficients and a simpler model. A larger value of C corresponds to weaker regularization, which allows the model to fit the training data more closely and may result in overfitting.</a:t>
            </a:r>
          </a:p>
        </p:txBody>
      </p:sp>
    </p:spTree>
    <p:extLst>
      <p:ext uri="{BB962C8B-B14F-4D97-AF65-F5344CB8AC3E}">
        <p14:creationId xmlns:p14="http://schemas.microsoft.com/office/powerpoint/2010/main" val="1981013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6"/>
        <p:cNvGrpSpPr/>
        <p:nvPr/>
      </p:nvGrpSpPr>
      <p:grpSpPr>
        <a:xfrm>
          <a:off x="0" y="0"/>
          <a:ext cx="0" cy="0"/>
          <a:chOff x="0" y="0"/>
          <a:chExt cx="0" cy="0"/>
        </a:xfrm>
      </p:grpSpPr>
      <p:sp>
        <p:nvSpPr>
          <p:cNvPr id="2767" name="Google Shape;2767;gdb4dd54edc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8" name="Google Shape;2768;gdb4dd54edc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323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687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19a6d56c70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19a6d56c70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8960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6"/>
        <p:cNvGrpSpPr/>
        <p:nvPr/>
      </p:nvGrpSpPr>
      <p:grpSpPr>
        <a:xfrm>
          <a:off x="0" y="0"/>
          <a:ext cx="0" cy="0"/>
          <a:chOff x="0" y="0"/>
          <a:chExt cx="0" cy="0"/>
        </a:xfrm>
      </p:grpSpPr>
      <p:sp>
        <p:nvSpPr>
          <p:cNvPr id="2767" name="Google Shape;2767;gdb4dd54edc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8" name="Google Shape;2768;gdb4dd54edc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8609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6"/>
        <p:cNvGrpSpPr/>
        <p:nvPr/>
      </p:nvGrpSpPr>
      <p:grpSpPr>
        <a:xfrm>
          <a:off x="0" y="0"/>
          <a:ext cx="0" cy="0"/>
          <a:chOff x="0" y="0"/>
          <a:chExt cx="0" cy="0"/>
        </a:xfrm>
      </p:grpSpPr>
      <p:sp>
        <p:nvSpPr>
          <p:cNvPr id="2767" name="Google Shape;2767;gdb4dd54edc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8" name="Google Shape;2768;gdb4dd54edc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0815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1118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6"/>
        <p:cNvGrpSpPr/>
        <p:nvPr/>
      </p:nvGrpSpPr>
      <p:grpSpPr>
        <a:xfrm>
          <a:off x="0" y="0"/>
          <a:ext cx="0" cy="0"/>
          <a:chOff x="0" y="0"/>
          <a:chExt cx="0" cy="0"/>
        </a:xfrm>
      </p:grpSpPr>
      <p:sp>
        <p:nvSpPr>
          <p:cNvPr id="2767" name="Google Shape;2767;gdb4dd54edc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8" name="Google Shape;2768;gdb4dd54edc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0685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6"/>
        <p:cNvGrpSpPr/>
        <p:nvPr/>
      </p:nvGrpSpPr>
      <p:grpSpPr>
        <a:xfrm>
          <a:off x="0" y="0"/>
          <a:ext cx="0" cy="0"/>
          <a:chOff x="0" y="0"/>
          <a:chExt cx="0" cy="0"/>
        </a:xfrm>
      </p:grpSpPr>
      <p:sp>
        <p:nvSpPr>
          <p:cNvPr id="2767" name="Google Shape;2767;gdb4dd54edc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8" name="Google Shape;2768;gdb4dd54edc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642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6"/>
        <p:cNvGrpSpPr/>
        <p:nvPr/>
      </p:nvGrpSpPr>
      <p:grpSpPr>
        <a:xfrm>
          <a:off x="0" y="0"/>
          <a:ext cx="0" cy="0"/>
          <a:chOff x="0" y="0"/>
          <a:chExt cx="0" cy="0"/>
        </a:xfrm>
      </p:grpSpPr>
      <p:sp>
        <p:nvSpPr>
          <p:cNvPr id="2767" name="Google Shape;2767;gdb4dd54edc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8" name="Google Shape;2768;gdb4dd54edc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dirty="0"/>
              <a:t>Love-stories</a:t>
            </a:r>
          </a:p>
          <a:p>
            <a:pPr marL="228600" lvl="0" indent="-228600" algn="l" rtl="0">
              <a:spcBef>
                <a:spcPts val="0"/>
              </a:spcBef>
              <a:spcAft>
                <a:spcPts val="0"/>
              </a:spcAft>
              <a:buAutoNum type="arabicPeriod"/>
            </a:pPr>
            <a:r>
              <a:rPr lang="en-US" dirty="0"/>
              <a:t>Action</a:t>
            </a:r>
          </a:p>
          <a:p>
            <a:pPr marL="228600" lvl="0" indent="-228600" algn="l" rtl="0">
              <a:spcBef>
                <a:spcPts val="0"/>
              </a:spcBef>
              <a:spcAft>
                <a:spcPts val="0"/>
              </a:spcAft>
              <a:buAutoNum type="arabicPeriod"/>
            </a:pPr>
            <a:r>
              <a:rPr lang="en-US" dirty="0"/>
              <a:t>Comedy</a:t>
            </a:r>
          </a:p>
          <a:p>
            <a:pPr marL="228600" lvl="0" indent="-228600" algn="l" rtl="0">
              <a:spcBef>
                <a:spcPts val="0"/>
              </a:spcBef>
              <a:spcAft>
                <a:spcPts val="0"/>
              </a:spcAft>
              <a:buAutoNum type="arabicPeriod"/>
            </a:pPr>
            <a:r>
              <a:rPr lang="en-US" dirty="0"/>
              <a:t>Drama</a:t>
            </a:r>
          </a:p>
          <a:p>
            <a:pPr marL="228600" lvl="0" indent="-228600" algn="l" rtl="0">
              <a:spcBef>
                <a:spcPts val="0"/>
              </a:spcBef>
              <a:spcAft>
                <a:spcPts val="0"/>
              </a:spcAft>
              <a:buAutoNum type="arabicPeriod"/>
            </a:pPr>
            <a:r>
              <a:rPr lang="en-US" dirty="0"/>
              <a:t>Mix</a:t>
            </a:r>
            <a:endParaRPr dirty="0"/>
          </a:p>
        </p:txBody>
      </p:sp>
    </p:spTree>
    <p:extLst>
      <p:ext uri="{BB962C8B-B14F-4D97-AF65-F5344CB8AC3E}">
        <p14:creationId xmlns:p14="http://schemas.microsoft.com/office/powerpoint/2010/main" val="2826685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6"/>
        <p:cNvGrpSpPr/>
        <p:nvPr/>
      </p:nvGrpSpPr>
      <p:grpSpPr>
        <a:xfrm>
          <a:off x="0" y="0"/>
          <a:ext cx="0" cy="0"/>
          <a:chOff x="0" y="0"/>
          <a:chExt cx="0" cy="0"/>
        </a:xfrm>
      </p:grpSpPr>
      <p:sp>
        <p:nvSpPr>
          <p:cNvPr id="2767" name="Google Shape;2767;gdb4dd54edc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8" name="Google Shape;2768;gdb4dd54edc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4668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6"/>
        <p:cNvGrpSpPr/>
        <p:nvPr/>
      </p:nvGrpSpPr>
      <p:grpSpPr>
        <a:xfrm>
          <a:off x="0" y="0"/>
          <a:ext cx="0" cy="0"/>
          <a:chOff x="0" y="0"/>
          <a:chExt cx="0" cy="0"/>
        </a:xfrm>
      </p:grpSpPr>
      <p:sp>
        <p:nvSpPr>
          <p:cNvPr id="2767" name="Google Shape;2767;gdb4dd54edc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8" name="Google Shape;2768;gdb4dd54edc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Non </a:t>
            </a:r>
            <a:r>
              <a:rPr lang="en-US" dirty="0" err="1"/>
              <a:t>riconoscibili</a:t>
            </a:r>
            <a:r>
              <a:rPr lang="en-US" dirty="0"/>
              <a:t>, ad </a:t>
            </a:r>
            <a:r>
              <a:rPr lang="en-US" dirty="0" err="1"/>
              <a:t>esempio</a:t>
            </a:r>
            <a:r>
              <a:rPr lang="en-US" dirty="0"/>
              <a:t> comedy </a:t>
            </a:r>
            <a:r>
              <a:rPr lang="en-US" dirty="0" err="1"/>
              <a:t>presente</a:t>
            </a:r>
            <a:r>
              <a:rPr lang="en-US" dirty="0"/>
              <a:t> in tutti.</a:t>
            </a:r>
            <a:endParaRPr dirty="0"/>
          </a:p>
        </p:txBody>
      </p:sp>
    </p:spTree>
    <p:extLst>
      <p:ext uri="{BB962C8B-B14F-4D97-AF65-F5344CB8AC3E}">
        <p14:creationId xmlns:p14="http://schemas.microsoft.com/office/powerpoint/2010/main" val="2796709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6"/>
        <p:cNvGrpSpPr/>
        <p:nvPr/>
      </p:nvGrpSpPr>
      <p:grpSpPr>
        <a:xfrm>
          <a:off x="0" y="0"/>
          <a:ext cx="0" cy="0"/>
          <a:chOff x="0" y="0"/>
          <a:chExt cx="0" cy="0"/>
        </a:xfrm>
      </p:grpSpPr>
      <p:sp>
        <p:nvSpPr>
          <p:cNvPr id="2767" name="Google Shape;2767;gdb4dd54edc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8" name="Google Shape;2768;gdb4dd54edc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8169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6"/>
        <p:cNvGrpSpPr/>
        <p:nvPr/>
      </p:nvGrpSpPr>
      <p:grpSpPr>
        <a:xfrm>
          <a:off x="0" y="0"/>
          <a:ext cx="0" cy="0"/>
          <a:chOff x="0" y="0"/>
          <a:chExt cx="0" cy="0"/>
        </a:xfrm>
      </p:grpSpPr>
      <p:sp>
        <p:nvSpPr>
          <p:cNvPr id="2767" name="Google Shape;2767;gdb4dd54edc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8" name="Google Shape;2768;gdb4dd54edc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75108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5"/>
        <p:cNvGrpSpPr/>
        <p:nvPr/>
      </p:nvGrpSpPr>
      <p:grpSpPr>
        <a:xfrm>
          <a:off x="0" y="0"/>
          <a:ext cx="0" cy="0"/>
          <a:chOff x="0" y="0"/>
          <a:chExt cx="0" cy="0"/>
        </a:xfrm>
      </p:grpSpPr>
      <p:sp>
        <p:nvSpPr>
          <p:cNvPr id="2716" name="Google Shape;2716;gdb4dd54edc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7" name="Google Shape;2717;gdb4dd54edc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5277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1030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6044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19a6d56c70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19a6d56c70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6"/>
        <p:cNvGrpSpPr/>
        <p:nvPr/>
      </p:nvGrpSpPr>
      <p:grpSpPr>
        <a:xfrm>
          <a:off x="0" y="0"/>
          <a:ext cx="0" cy="0"/>
          <a:chOff x="0" y="0"/>
          <a:chExt cx="0" cy="0"/>
        </a:xfrm>
      </p:grpSpPr>
      <p:sp>
        <p:nvSpPr>
          <p:cNvPr id="2767" name="Google Shape;2767;gdb4dd54edc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8" name="Google Shape;2768;gdb4dd54edc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86250"/>
            <a:ext cx="4966800" cy="2106300"/>
          </a:xfrm>
          <a:prstGeom prst="rect">
            <a:avLst/>
          </a:prstGeom>
          <a:ln>
            <a:noFill/>
          </a:ln>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6700">
                <a:solidFill>
                  <a:schemeClr val="l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20000" y="3807100"/>
            <a:ext cx="4589100" cy="342300"/>
          </a:xfrm>
          <a:prstGeom prst="rect">
            <a:avLst/>
          </a:prstGeom>
          <a:solidFill>
            <a:schemeClr val="dk2"/>
          </a:solidFill>
          <a:ln>
            <a:noFill/>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9_1_1">
    <p:bg>
      <p:bgPr>
        <a:solidFill>
          <a:schemeClr val="dk1"/>
        </a:solidFill>
        <a:effectLst/>
      </p:bgPr>
    </p:bg>
    <p:spTree>
      <p:nvGrpSpPr>
        <p:cNvPr id="1" name="Shape 918"/>
        <p:cNvGrpSpPr/>
        <p:nvPr/>
      </p:nvGrpSpPr>
      <p:grpSpPr>
        <a:xfrm>
          <a:off x="0" y="0"/>
          <a:ext cx="0" cy="0"/>
          <a:chOff x="0" y="0"/>
          <a:chExt cx="0" cy="0"/>
        </a:xfrm>
      </p:grpSpPr>
      <p:grpSp>
        <p:nvGrpSpPr>
          <p:cNvPr id="919" name="Google Shape;919;p39"/>
          <p:cNvGrpSpPr/>
          <p:nvPr/>
        </p:nvGrpSpPr>
        <p:grpSpPr>
          <a:xfrm>
            <a:off x="5446154" y="1640152"/>
            <a:ext cx="3697846" cy="3337747"/>
            <a:chOff x="1740732" y="712175"/>
            <a:chExt cx="4287854" cy="3870300"/>
          </a:xfrm>
        </p:grpSpPr>
        <p:grpSp>
          <p:nvGrpSpPr>
            <p:cNvPr id="920" name="Google Shape;920;p39"/>
            <p:cNvGrpSpPr/>
            <p:nvPr/>
          </p:nvGrpSpPr>
          <p:grpSpPr>
            <a:xfrm>
              <a:off x="2341558" y="712175"/>
              <a:ext cx="3381042" cy="3870300"/>
              <a:chOff x="2341558" y="712175"/>
              <a:chExt cx="3381042" cy="3870300"/>
            </a:xfrm>
          </p:grpSpPr>
          <p:cxnSp>
            <p:nvCxnSpPr>
              <p:cNvPr id="921" name="Google Shape;921;p39"/>
              <p:cNvCxnSpPr/>
              <p:nvPr/>
            </p:nvCxnSpPr>
            <p:spPr>
              <a:xfrm>
                <a:off x="2341558"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922" name="Google Shape;922;p39"/>
              <p:cNvCxnSpPr/>
              <p:nvPr/>
            </p:nvCxnSpPr>
            <p:spPr>
              <a:xfrm>
                <a:off x="3017767"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923" name="Google Shape;923;p39"/>
              <p:cNvCxnSpPr/>
              <p:nvPr/>
            </p:nvCxnSpPr>
            <p:spPr>
              <a:xfrm>
                <a:off x="3693975"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924" name="Google Shape;924;p39"/>
              <p:cNvCxnSpPr/>
              <p:nvPr/>
            </p:nvCxnSpPr>
            <p:spPr>
              <a:xfrm>
                <a:off x="4370183"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925" name="Google Shape;925;p39"/>
              <p:cNvCxnSpPr/>
              <p:nvPr/>
            </p:nvCxnSpPr>
            <p:spPr>
              <a:xfrm>
                <a:off x="5046392"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926" name="Google Shape;926;p39"/>
              <p:cNvCxnSpPr/>
              <p:nvPr/>
            </p:nvCxnSpPr>
            <p:spPr>
              <a:xfrm>
                <a:off x="5722600" y="712175"/>
                <a:ext cx="0" cy="3870300"/>
              </a:xfrm>
              <a:prstGeom prst="straightConnector1">
                <a:avLst/>
              </a:prstGeom>
              <a:noFill/>
              <a:ln w="9525" cap="flat" cmpd="sng">
                <a:solidFill>
                  <a:schemeClr val="dk2"/>
                </a:solidFill>
                <a:prstDash val="solid"/>
                <a:round/>
                <a:headEnd type="none" w="med" len="med"/>
                <a:tailEnd type="none" w="med" len="med"/>
              </a:ln>
            </p:spPr>
          </p:cxnSp>
        </p:grpSp>
        <p:grpSp>
          <p:nvGrpSpPr>
            <p:cNvPr id="927" name="Google Shape;927;p39"/>
            <p:cNvGrpSpPr/>
            <p:nvPr/>
          </p:nvGrpSpPr>
          <p:grpSpPr>
            <a:xfrm rot="5400000">
              <a:off x="2532242" y="516414"/>
              <a:ext cx="2704835" cy="4287854"/>
              <a:chOff x="2341561" y="712175"/>
              <a:chExt cx="2704835" cy="3535500"/>
            </a:xfrm>
          </p:grpSpPr>
          <p:cxnSp>
            <p:nvCxnSpPr>
              <p:cNvPr id="928" name="Google Shape;928;p39"/>
              <p:cNvCxnSpPr/>
              <p:nvPr/>
            </p:nvCxnSpPr>
            <p:spPr>
              <a:xfrm>
                <a:off x="2341561"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929" name="Google Shape;929;p39"/>
              <p:cNvCxnSpPr/>
              <p:nvPr/>
            </p:nvCxnSpPr>
            <p:spPr>
              <a:xfrm>
                <a:off x="3017770"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930" name="Google Shape;930;p39"/>
              <p:cNvCxnSpPr/>
              <p:nvPr/>
            </p:nvCxnSpPr>
            <p:spPr>
              <a:xfrm>
                <a:off x="3693979"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931" name="Google Shape;931;p39"/>
              <p:cNvCxnSpPr/>
              <p:nvPr/>
            </p:nvCxnSpPr>
            <p:spPr>
              <a:xfrm>
                <a:off x="4370188"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932" name="Google Shape;932;p39"/>
              <p:cNvCxnSpPr/>
              <p:nvPr/>
            </p:nvCxnSpPr>
            <p:spPr>
              <a:xfrm>
                <a:off x="5046396" y="712175"/>
                <a:ext cx="0" cy="3535500"/>
              </a:xfrm>
              <a:prstGeom prst="straightConnector1">
                <a:avLst/>
              </a:prstGeom>
              <a:noFill/>
              <a:ln w="9525" cap="flat" cmpd="sng">
                <a:solidFill>
                  <a:schemeClr val="dk2"/>
                </a:solidFill>
                <a:prstDash val="solid"/>
                <a:round/>
                <a:headEnd type="none" w="med" len="med"/>
                <a:tailEnd type="none" w="med" len="med"/>
              </a:ln>
            </p:spPr>
          </p:cxnSp>
        </p:grpSp>
      </p:grpSp>
      <p:grpSp>
        <p:nvGrpSpPr>
          <p:cNvPr id="933" name="Google Shape;933;p39"/>
          <p:cNvGrpSpPr/>
          <p:nvPr/>
        </p:nvGrpSpPr>
        <p:grpSpPr>
          <a:xfrm>
            <a:off x="-675521" y="-661898"/>
            <a:ext cx="3697846" cy="3337747"/>
            <a:chOff x="1740732" y="712175"/>
            <a:chExt cx="4287854" cy="3870300"/>
          </a:xfrm>
        </p:grpSpPr>
        <p:grpSp>
          <p:nvGrpSpPr>
            <p:cNvPr id="934" name="Google Shape;934;p39"/>
            <p:cNvGrpSpPr/>
            <p:nvPr/>
          </p:nvGrpSpPr>
          <p:grpSpPr>
            <a:xfrm>
              <a:off x="2341558" y="712175"/>
              <a:ext cx="3381042" cy="3870300"/>
              <a:chOff x="2341558" y="712175"/>
              <a:chExt cx="3381042" cy="3870300"/>
            </a:xfrm>
          </p:grpSpPr>
          <p:cxnSp>
            <p:nvCxnSpPr>
              <p:cNvPr id="935" name="Google Shape;935;p39"/>
              <p:cNvCxnSpPr/>
              <p:nvPr/>
            </p:nvCxnSpPr>
            <p:spPr>
              <a:xfrm>
                <a:off x="2341558"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936" name="Google Shape;936;p39"/>
              <p:cNvCxnSpPr/>
              <p:nvPr/>
            </p:nvCxnSpPr>
            <p:spPr>
              <a:xfrm>
                <a:off x="3017767"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937" name="Google Shape;937;p39"/>
              <p:cNvCxnSpPr/>
              <p:nvPr/>
            </p:nvCxnSpPr>
            <p:spPr>
              <a:xfrm>
                <a:off x="3693975"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938" name="Google Shape;938;p39"/>
              <p:cNvCxnSpPr/>
              <p:nvPr/>
            </p:nvCxnSpPr>
            <p:spPr>
              <a:xfrm>
                <a:off x="4370183"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939" name="Google Shape;939;p39"/>
              <p:cNvCxnSpPr/>
              <p:nvPr/>
            </p:nvCxnSpPr>
            <p:spPr>
              <a:xfrm>
                <a:off x="5046392"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940" name="Google Shape;940;p39"/>
              <p:cNvCxnSpPr/>
              <p:nvPr/>
            </p:nvCxnSpPr>
            <p:spPr>
              <a:xfrm>
                <a:off x="5722600" y="712175"/>
                <a:ext cx="0" cy="3870300"/>
              </a:xfrm>
              <a:prstGeom prst="straightConnector1">
                <a:avLst/>
              </a:prstGeom>
              <a:noFill/>
              <a:ln w="9525" cap="flat" cmpd="sng">
                <a:solidFill>
                  <a:schemeClr val="dk2"/>
                </a:solidFill>
                <a:prstDash val="solid"/>
                <a:round/>
                <a:headEnd type="none" w="med" len="med"/>
                <a:tailEnd type="none" w="med" len="med"/>
              </a:ln>
            </p:spPr>
          </p:cxnSp>
        </p:grpSp>
        <p:grpSp>
          <p:nvGrpSpPr>
            <p:cNvPr id="941" name="Google Shape;941;p39"/>
            <p:cNvGrpSpPr/>
            <p:nvPr/>
          </p:nvGrpSpPr>
          <p:grpSpPr>
            <a:xfrm rot="5400000">
              <a:off x="2532242" y="516414"/>
              <a:ext cx="2704835" cy="4287854"/>
              <a:chOff x="2341561" y="712175"/>
              <a:chExt cx="2704835" cy="3535500"/>
            </a:xfrm>
          </p:grpSpPr>
          <p:cxnSp>
            <p:nvCxnSpPr>
              <p:cNvPr id="942" name="Google Shape;942;p39"/>
              <p:cNvCxnSpPr/>
              <p:nvPr/>
            </p:nvCxnSpPr>
            <p:spPr>
              <a:xfrm>
                <a:off x="2341561"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943" name="Google Shape;943;p39"/>
              <p:cNvCxnSpPr/>
              <p:nvPr/>
            </p:nvCxnSpPr>
            <p:spPr>
              <a:xfrm>
                <a:off x="3017770"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944" name="Google Shape;944;p39"/>
              <p:cNvCxnSpPr/>
              <p:nvPr/>
            </p:nvCxnSpPr>
            <p:spPr>
              <a:xfrm>
                <a:off x="3693979"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945" name="Google Shape;945;p39"/>
              <p:cNvCxnSpPr/>
              <p:nvPr/>
            </p:nvCxnSpPr>
            <p:spPr>
              <a:xfrm>
                <a:off x="4370188"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946" name="Google Shape;946;p39"/>
              <p:cNvCxnSpPr/>
              <p:nvPr/>
            </p:nvCxnSpPr>
            <p:spPr>
              <a:xfrm>
                <a:off x="5046396" y="712175"/>
                <a:ext cx="0" cy="3535500"/>
              </a:xfrm>
              <a:prstGeom prst="straightConnector1">
                <a:avLst/>
              </a:prstGeom>
              <a:noFill/>
              <a:ln w="9525" cap="flat" cmpd="sng">
                <a:solidFill>
                  <a:schemeClr val="dk2"/>
                </a:solidFill>
                <a:prstDash val="solid"/>
                <a:round/>
                <a:headEnd type="none" w="med" len="med"/>
                <a:tailEnd type="none" w="med" len="med"/>
              </a:ln>
            </p:spPr>
          </p:cxnSp>
        </p:grpSp>
      </p:grpSp>
      <p:grpSp>
        <p:nvGrpSpPr>
          <p:cNvPr id="947" name="Google Shape;947;p39"/>
          <p:cNvGrpSpPr/>
          <p:nvPr/>
        </p:nvGrpSpPr>
        <p:grpSpPr>
          <a:xfrm>
            <a:off x="548482" y="319223"/>
            <a:ext cx="1144978" cy="1142849"/>
            <a:chOff x="1683425" y="1404575"/>
            <a:chExt cx="819950" cy="818425"/>
          </a:xfrm>
        </p:grpSpPr>
        <p:sp>
          <p:nvSpPr>
            <p:cNvPr id="948" name="Google Shape;948;p39"/>
            <p:cNvSpPr/>
            <p:nvPr/>
          </p:nvSpPr>
          <p:spPr>
            <a:xfrm>
              <a:off x="2019300" y="1404575"/>
              <a:ext cx="148200" cy="409600"/>
            </a:xfrm>
            <a:custGeom>
              <a:avLst/>
              <a:gdLst/>
              <a:ahLst/>
              <a:cxnLst/>
              <a:rect l="l" t="t" r="r" b="b"/>
              <a:pathLst>
                <a:path w="5928" h="16384" extrusionOk="0">
                  <a:moveTo>
                    <a:pt x="2949" y="0"/>
                  </a:moveTo>
                  <a:cubicBezTo>
                    <a:pt x="1308" y="0"/>
                    <a:pt x="1" y="1550"/>
                    <a:pt x="1" y="5198"/>
                  </a:cubicBezTo>
                  <a:cubicBezTo>
                    <a:pt x="1" y="8815"/>
                    <a:pt x="2949" y="16383"/>
                    <a:pt x="2949" y="16383"/>
                  </a:cubicBezTo>
                  <a:cubicBezTo>
                    <a:pt x="2949" y="16383"/>
                    <a:pt x="5928" y="8845"/>
                    <a:pt x="5928" y="5198"/>
                  </a:cubicBezTo>
                  <a:cubicBezTo>
                    <a:pt x="5928" y="1550"/>
                    <a:pt x="4590" y="0"/>
                    <a:pt x="29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9"/>
            <p:cNvSpPr/>
            <p:nvPr/>
          </p:nvSpPr>
          <p:spPr>
            <a:xfrm>
              <a:off x="2093775" y="1507225"/>
              <a:ext cx="318425" cy="306950"/>
            </a:xfrm>
            <a:custGeom>
              <a:avLst/>
              <a:gdLst/>
              <a:ahLst/>
              <a:cxnLst/>
              <a:rect l="l" t="t" r="r" b="b"/>
              <a:pathLst>
                <a:path w="12737" h="12278" extrusionOk="0">
                  <a:moveTo>
                    <a:pt x="9937" y="1"/>
                  </a:moveTo>
                  <a:cubicBezTo>
                    <a:pt x="8834" y="1"/>
                    <a:pt x="7447" y="666"/>
                    <a:pt x="5836" y="2277"/>
                  </a:cubicBezTo>
                  <a:cubicBezTo>
                    <a:pt x="3253" y="4830"/>
                    <a:pt x="0" y="12277"/>
                    <a:pt x="0" y="12277"/>
                  </a:cubicBezTo>
                  <a:cubicBezTo>
                    <a:pt x="0" y="12277"/>
                    <a:pt x="7417" y="9025"/>
                    <a:pt x="10000" y="6441"/>
                  </a:cubicBezTo>
                  <a:cubicBezTo>
                    <a:pt x="12554" y="3858"/>
                    <a:pt x="12736" y="1852"/>
                    <a:pt x="11611" y="666"/>
                  </a:cubicBezTo>
                  <a:cubicBezTo>
                    <a:pt x="11165" y="243"/>
                    <a:pt x="10603" y="1"/>
                    <a:pt x="99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9"/>
            <p:cNvSpPr/>
            <p:nvPr/>
          </p:nvSpPr>
          <p:spPr>
            <a:xfrm>
              <a:off x="2094525" y="1739675"/>
              <a:ext cx="408850" cy="148200"/>
            </a:xfrm>
            <a:custGeom>
              <a:avLst/>
              <a:gdLst/>
              <a:ahLst/>
              <a:cxnLst/>
              <a:rect l="l" t="t" r="r" b="b"/>
              <a:pathLst>
                <a:path w="16354" h="5928" extrusionOk="0">
                  <a:moveTo>
                    <a:pt x="11156" y="1"/>
                  </a:moveTo>
                  <a:cubicBezTo>
                    <a:pt x="7539" y="1"/>
                    <a:pt x="1" y="2949"/>
                    <a:pt x="1" y="2949"/>
                  </a:cubicBezTo>
                  <a:cubicBezTo>
                    <a:pt x="1" y="2949"/>
                    <a:pt x="7508" y="5928"/>
                    <a:pt x="11156" y="5928"/>
                  </a:cubicBezTo>
                  <a:cubicBezTo>
                    <a:pt x="14773" y="5928"/>
                    <a:pt x="16354" y="4590"/>
                    <a:pt x="16354" y="2949"/>
                  </a:cubicBezTo>
                  <a:cubicBezTo>
                    <a:pt x="16354" y="1338"/>
                    <a:pt x="14803" y="1"/>
                    <a:pt x="111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9"/>
            <p:cNvSpPr/>
            <p:nvPr/>
          </p:nvSpPr>
          <p:spPr>
            <a:xfrm>
              <a:off x="2093775" y="1813375"/>
              <a:ext cx="318425" cy="306950"/>
            </a:xfrm>
            <a:custGeom>
              <a:avLst/>
              <a:gdLst/>
              <a:ahLst/>
              <a:cxnLst/>
              <a:rect l="l" t="t" r="r" b="b"/>
              <a:pathLst>
                <a:path w="12737" h="12278" extrusionOk="0">
                  <a:moveTo>
                    <a:pt x="0" y="1"/>
                  </a:moveTo>
                  <a:cubicBezTo>
                    <a:pt x="0" y="1"/>
                    <a:pt x="3253" y="7418"/>
                    <a:pt x="5836" y="10001"/>
                  </a:cubicBezTo>
                  <a:cubicBezTo>
                    <a:pt x="7429" y="11612"/>
                    <a:pt x="8820" y="12278"/>
                    <a:pt x="9929" y="12278"/>
                  </a:cubicBezTo>
                  <a:cubicBezTo>
                    <a:pt x="10599" y="12278"/>
                    <a:pt x="11165" y="12035"/>
                    <a:pt x="11611" y="11612"/>
                  </a:cubicBezTo>
                  <a:cubicBezTo>
                    <a:pt x="12736" y="10427"/>
                    <a:pt x="12584" y="8421"/>
                    <a:pt x="10000" y="5837"/>
                  </a:cubicBezTo>
                  <a:cubicBezTo>
                    <a:pt x="7447" y="3253"/>
                    <a:pt x="1" y="1"/>
                    <a:pt x="0" y="1"/>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9"/>
            <p:cNvSpPr/>
            <p:nvPr/>
          </p:nvSpPr>
          <p:spPr>
            <a:xfrm>
              <a:off x="2020050" y="1814150"/>
              <a:ext cx="148225" cy="408850"/>
            </a:xfrm>
            <a:custGeom>
              <a:avLst/>
              <a:gdLst/>
              <a:ahLst/>
              <a:cxnLst/>
              <a:rect l="l" t="t" r="r" b="b"/>
              <a:pathLst>
                <a:path w="5929" h="16354" extrusionOk="0">
                  <a:moveTo>
                    <a:pt x="2980" y="0"/>
                  </a:moveTo>
                  <a:cubicBezTo>
                    <a:pt x="2980" y="0"/>
                    <a:pt x="1" y="7508"/>
                    <a:pt x="1" y="11156"/>
                  </a:cubicBezTo>
                  <a:cubicBezTo>
                    <a:pt x="1" y="14803"/>
                    <a:pt x="1338" y="16353"/>
                    <a:pt x="2980" y="16353"/>
                  </a:cubicBezTo>
                  <a:cubicBezTo>
                    <a:pt x="4591" y="16353"/>
                    <a:pt x="5928" y="14803"/>
                    <a:pt x="5928" y="11156"/>
                  </a:cubicBezTo>
                  <a:cubicBezTo>
                    <a:pt x="5928" y="7538"/>
                    <a:pt x="2980" y="0"/>
                    <a:pt x="2980" y="0"/>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9"/>
            <p:cNvSpPr/>
            <p:nvPr/>
          </p:nvSpPr>
          <p:spPr>
            <a:xfrm>
              <a:off x="1775375" y="1813375"/>
              <a:ext cx="317650" cy="306950"/>
            </a:xfrm>
            <a:custGeom>
              <a:avLst/>
              <a:gdLst/>
              <a:ahLst/>
              <a:cxnLst/>
              <a:rect l="l" t="t" r="r" b="b"/>
              <a:pathLst>
                <a:path w="12706" h="12278" extrusionOk="0">
                  <a:moveTo>
                    <a:pt x="12706" y="1"/>
                  </a:moveTo>
                  <a:lnTo>
                    <a:pt x="12706" y="1"/>
                  </a:lnTo>
                  <a:cubicBezTo>
                    <a:pt x="12706" y="1"/>
                    <a:pt x="5320" y="3253"/>
                    <a:pt x="2736" y="5837"/>
                  </a:cubicBezTo>
                  <a:cubicBezTo>
                    <a:pt x="183" y="8421"/>
                    <a:pt x="1" y="10427"/>
                    <a:pt x="1125" y="11612"/>
                  </a:cubicBezTo>
                  <a:cubicBezTo>
                    <a:pt x="1571" y="12035"/>
                    <a:pt x="2134" y="12278"/>
                    <a:pt x="2800" y="12278"/>
                  </a:cubicBezTo>
                  <a:cubicBezTo>
                    <a:pt x="3903" y="12278"/>
                    <a:pt x="5289" y="11612"/>
                    <a:pt x="6900" y="10001"/>
                  </a:cubicBezTo>
                  <a:cubicBezTo>
                    <a:pt x="9484" y="7448"/>
                    <a:pt x="12706" y="1"/>
                    <a:pt x="12706" y="1"/>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9"/>
            <p:cNvSpPr/>
            <p:nvPr/>
          </p:nvSpPr>
          <p:spPr>
            <a:xfrm>
              <a:off x="1683425" y="1739675"/>
              <a:ext cx="409600" cy="148200"/>
            </a:xfrm>
            <a:custGeom>
              <a:avLst/>
              <a:gdLst/>
              <a:ahLst/>
              <a:cxnLst/>
              <a:rect l="l" t="t" r="r" b="b"/>
              <a:pathLst>
                <a:path w="16384" h="5928" extrusionOk="0">
                  <a:moveTo>
                    <a:pt x="5229" y="1"/>
                  </a:moveTo>
                  <a:cubicBezTo>
                    <a:pt x="1612" y="1"/>
                    <a:pt x="1" y="1338"/>
                    <a:pt x="31" y="2979"/>
                  </a:cubicBezTo>
                  <a:cubicBezTo>
                    <a:pt x="31" y="4590"/>
                    <a:pt x="1581" y="5928"/>
                    <a:pt x="5229" y="5928"/>
                  </a:cubicBezTo>
                  <a:cubicBezTo>
                    <a:pt x="8846" y="5928"/>
                    <a:pt x="16384" y="2979"/>
                    <a:pt x="16384" y="2979"/>
                  </a:cubicBezTo>
                  <a:cubicBezTo>
                    <a:pt x="16384" y="2979"/>
                    <a:pt x="8876" y="1"/>
                    <a:pt x="52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9"/>
            <p:cNvSpPr/>
            <p:nvPr/>
          </p:nvSpPr>
          <p:spPr>
            <a:xfrm>
              <a:off x="1776125" y="1507225"/>
              <a:ext cx="318425" cy="306950"/>
            </a:xfrm>
            <a:custGeom>
              <a:avLst/>
              <a:gdLst/>
              <a:ahLst/>
              <a:cxnLst/>
              <a:rect l="l" t="t" r="r" b="b"/>
              <a:pathLst>
                <a:path w="12737" h="12278" extrusionOk="0">
                  <a:moveTo>
                    <a:pt x="2787" y="1"/>
                  </a:moveTo>
                  <a:cubicBezTo>
                    <a:pt x="2120" y="1"/>
                    <a:pt x="1560" y="243"/>
                    <a:pt x="1126" y="666"/>
                  </a:cubicBezTo>
                  <a:cubicBezTo>
                    <a:pt x="1" y="1852"/>
                    <a:pt x="153" y="3858"/>
                    <a:pt x="2737" y="6441"/>
                  </a:cubicBezTo>
                  <a:cubicBezTo>
                    <a:pt x="5290" y="9025"/>
                    <a:pt x="12737" y="12277"/>
                    <a:pt x="12737" y="12277"/>
                  </a:cubicBezTo>
                  <a:cubicBezTo>
                    <a:pt x="12737" y="12277"/>
                    <a:pt x="9484" y="4861"/>
                    <a:pt x="6901" y="2277"/>
                  </a:cubicBezTo>
                  <a:cubicBezTo>
                    <a:pt x="5290" y="666"/>
                    <a:pt x="3891" y="1"/>
                    <a:pt x="27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39"/>
          <p:cNvGrpSpPr/>
          <p:nvPr/>
        </p:nvGrpSpPr>
        <p:grpSpPr>
          <a:xfrm>
            <a:off x="7693826" y="2266681"/>
            <a:ext cx="1036782" cy="1182010"/>
            <a:chOff x="5131825" y="2444850"/>
            <a:chExt cx="748525" cy="853375"/>
          </a:xfrm>
        </p:grpSpPr>
        <p:sp>
          <p:nvSpPr>
            <p:cNvPr id="957" name="Google Shape;957;p39"/>
            <p:cNvSpPr/>
            <p:nvPr/>
          </p:nvSpPr>
          <p:spPr>
            <a:xfrm>
              <a:off x="5131825" y="2444850"/>
              <a:ext cx="364000" cy="749275"/>
            </a:xfrm>
            <a:custGeom>
              <a:avLst/>
              <a:gdLst/>
              <a:ahLst/>
              <a:cxnLst/>
              <a:rect l="l" t="t" r="r" b="b"/>
              <a:pathLst>
                <a:path w="14560" h="29971" extrusionOk="0">
                  <a:moveTo>
                    <a:pt x="0" y="1"/>
                  </a:moveTo>
                  <a:lnTo>
                    <a:pt x="0" y="29971"/>
                  </a:lnTo>
                  <a:lnTo>
                    <a:pt x="14560" y="29971"/>
                  </a:lnTo>
                  <a:lnTo>
                    <a:pt x="14560" y="25655"/>
                  </a:lnTo>
                  <a:lnTo>
                    <a:pt x="4256" y="25655"/>
                  </a:lnTo>
                  <a:lnTo>
                    <a:pt x="4256" y="4286"/>
                  </a:lnTo>
                  <a:lnTo>
                    <a:pt x="14560" y="4286"/>
                  </a:lnTo>
                  <a:lnTo>
                    <a:pt x="14560" y="1"/>
                  </a:ln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9"/>
            <p:cNvSpPr/>
            <p:nvPr/>
          </p:nvSpPr>
          <p:spPr>
            <a:xfrm>
              <a:off x="5533050" y="2548950"/>
              <a:ext cx="347300" cy="749275"/>
            </a:xfrm>
            <a:custGeom>
              <a:avLst/>
              <a:gdLst/>
              <a:ahLst/>
              <a:cxnLst/>
              <a:rect l="l" t="t" r="r" b="b"/>
              <a:pathLst>
                <a:path w="13892" h="29971" extrusionOk="0">
                  <a:moveTo>
                    <a:pt x="0" y="1"/>
                  </a:moveTo>
                  <a:lnTo>
                    <a:pt x="0" y="4287"/>
                  </a:lnTo>
                  <a:lnTo>
                    <a:pt x="9605" y="4287"/>
                  </a:lnTo>
                  <a:lnTo>
                    <a:pt x="9605" y="25685"/>
                  </a:lnTo>
                  <a:lnTo>
                    <a:pt x="0" y="25685"/>
                  </a:lnTo>
                  <a:lnTo>
                    <a:pt x="0" y="29971"/>
                  </a:lnTo>
                  <a:lnTo>
                    <a:pt x="13891" y="29971"/>
                  </a:lnTo>
                  <a:lnTo>
                    <a:pt x="13891" y="1"/>
                  </a:ln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9"/>
            <p:cNvSpPr/>
            <p:nvPr/>
          </p:nvSpPr>
          <p:spPr>
            <a:xfrm>
              <a:off x="5308125" y="2621900"/>
              <a:ext cx="187700" cy="394425"/>
            </a:xfrm>
            <a:custGeom>
              <a:avLst/>
              <a:gdLst/>
              <a:ahLst/>
              <a:cxnLst/>
              <a:rect l="l" t="t" r="r" b="b"/>
              <a:pathLst>
                <a:path w="7508" h="15777" extrusionOk="0">
                  <a:moveTo>
                    <a:pt x="0" y="1"/>
                  </a:moveTo>
                  <a:lnTo>
                    <a:pt x="0" y="15776"/>
                  </a:lnTo>
                  <a:lnTo>
                    <a:pt x="7508" y="15776"/>
                  </a:lnTo>
                  <a:lnTo>
                    <a:pt x="7508" y="13527"/>
                  </a:lnTo>
                  <a:lnTo>
                    <a:pt x="2249" y="13527"/>
                  </a:lnTo>
                  <a:lnTo>
                    <a:pt x="2249" y="2250"/>
                  </a:lnTo>
                  <a:lnTo>
                    <a:pt x="7508" y="2250"/>
                  </a:lnTo>
                  <a:lnTo>
                    <a:pt x="75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9"/>
            <p:cNvSpPr/>
            <p:nvPr/>
          </p:nvSpPr>
          <p:spPr>
            <a:xfrm>
              <a:off x="5533050" y="2726775"/>
              <a:ext cx="169475" cy="394400"/>
            </a:xfrm>
            <a:custGeom>
              <a:avLst/>
              <a:gdLst/>
              <a:ahLst/>
              <a:cxnLst/>
              <a:rect l="l" t="t" r="r" b="b"/>
              <a:pathLst>
                <a:path w="6779" h="15776" extrusionOk="0">
                  <a:moveTo>
                    <a:pt x="0" y="0"/>
                  </a:moveTo>
                  <a:lnTo>
                    <a:pt x="0" y="2250"/>
                  </a:lnTo>
                  <a:lnTo>
                    <a:pt x="4560" y="2250"/>
                  </a:lnTo>
                  <a:lnTo>
                    <a:pt x="4560" y="13526"/>
                  </a:lnTo>
                  <a:lnTo>
                    <a:pt x="0" y="13526"/>
                  </a:lnTo>
                  <a:lnTo>
                    <a:pt x="0" y="15776"/>
                  </a:lnTo>
                  <a:lnTo>
                    <a:pt x="6779" y="15776"/>
                  </a:lnTo>
                  <a:lnTo>
                    <a:pt x="67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1" name="Google Shape;961;p39"/>
          <p:cNvGrpSpPr/>
          <p:nvPr/>
        </p:nvGrpSpPr>
        <p:grpSpPr>
          <a:xfrm>
            <a:off x="7973975" y="4291363"/>
            <a:ext cx="476475" cy="476475"/>
            <a:chOff x="6083975" y="2384075"/>
            <a:chExt cx="476475" cy="476475"/>
          </a:xfrm>
        </p:grpSpPr>
        <p:sp>
          <p:nvSpPr>
            <p:cNvPr id="962" name="Google Shape;962;p39"/>
            <p:cNvSpPr/>
            <p:nvPr/>
          </p:nvSpPr>
          <p:spPr>
            <a:xfrm>
              <a:off x="6308125" y="2384075"/>
              <a:ext cx="237875" cy="237850"/>
            </a:xfrm>
            <a:custGeom>
              <a:avLst/>
              <a:gdLst/>
              <a:ahLst/>
              <a:cxnLst/>
              <a:rect l="l" t="t" r="r" b="b"/>
              <a:pathLst>
                <a:path w="9515" h="9514" extrusionOk="0">
                  <a:moveTo>
                    <a:pt x="9515" y="0"/>
                  </a:moveTo>
                  <a:cubicBezTo>
                    <a:pt x="4256" y="0"/>
                    <a:pt x="1" y="4255"/>
                    <a:pt x="1" y="9514"/>
                  </a:cubicBezTo>
                  <a:lnTo>
                    <a:pt x="9515" y="9514"/>
                  </a:lnTo>
                  <a:lnTo>
                    <a:pt x="9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9"/>
            <p:cNvSpPr/>
            <p:nvPr/>
          </p:nvSpPr>
          <p:spPr>
            <a:xfrm>
              <a:off x="6321825" y="2608225"/>
              <a:ext cx="238625" cy="237875"/>
            </a:xfrm>
            <a:custGeom>
              <a:avLst/>
              <a:gdLst/>
              <a:ahLst/>
              <a:cxnLst/>
              <a:rect l="l" t="t" r="r" b="b"/>
              <a:pathLst>
                <a:path w="9545" h="9515" extrusionOk="0">
                  <a:moveTo>
                    <a:pt x="0" y="1"/>
                  </a:moveTo>
                  <a:lnTo>
                    <a:pt x="0" y="9515"/>
                  </a:lnTo>
                  <a:lnTo>
                    <a:pt x="9544" y="9515"/>
                  </a:lnTo>
                  <a:cubicBezTo>
                    <a:pt x="9544" y="4256"/>
                    <a:pt x="5289" y="1"/>
                    <a:pt x="0" y="1"/>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9"/>
            <p:cNvSpPr/>
            <p:nvPr/>
          </p:nvSpPr>
          <p:spPr>
            <a:xfrm>
              <a:off x="6097650" y="2621900"/>
              <a:ext cx="238625" cy="238650"/>
            </a:xfrm>
            <a:custGeom>
              <a:avLst/>
              <a:gdLst/>
              <a:ahLst/>
              <a:cxnLst/>
              <a:rect l="l" t="t" r="r" b="b"/>
              <a:pathLst>
                <a:path w="9545" h="9546" extrusionOk="0">
                  <a:moveTo>
                    <a:pt x="0" y="1"/>
                  </a:moveTo>
                  <a:lnTo>
                    <a:pt x="0" y="9545"/>
                  </a:lnTo>
                  <a:cubicBezTo>
                    <a:pt x="5289" y="9545"/>
                    <a:pt x="9545" y="5290"/>
                    <a:pt x="9545" y="1"/>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9"/>
            <p:cNvSpPr/>
            <p:nvPr/>
          </p:nvSpPr>
          <p:spPr>
            <a:xfrm>
              <a:off x="6083975" y="2396975"/>
              <a:ext cx="237850" cy="238625"/>
            </a:xfrm>
            <a:custGeom>
              <a:avLst/>
              <a:gdLst/>
              <a:ahLst/>
              <a:cxnLst/>
              <a:rect l="l" t="t" r="r" b="b"/>
              <a:pathLst>
                <a:path w="9514" h="9545" extrusionOk="0">
                  <a:moveTo>
                    <a:pt x="0" y="1"/>
                  </a:moveTo>
                  <a:cubicBezTo>
                    <a:pt x="0" y="5290"/>
                    <a:pt x="4256" y="9545"/>
                    <a:pt x="9514" y="9545"/>
                  </a:cubicBez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9_1_1_1">
    <p:bg>
      <p:bgPr>
        <a:solidFill>
          <a:schemeClr val="dk1"/>
        </a:solidFill>
        <a:effectLst/>
      </p:bgPr>
    </p:bg>
    <p:spTree>
      <p:nvGrpSpPr>
        <p:cNvPr id="1" name="Shape 966"/>
        <p:cNvGrpSpPr/>
        <p:nvPr/>
      </p:nvGrpSpPr>
      <p:grpSpPr>
        <a:xfrm>
          <a:off x="0" y="0"/>
          <a:ext cx="0" cy="0"/>
          <a:chOff x="0" y="0"/>
          <a:chExt cx="0" cy="0"/>
        </a:xfrm>
      </p:grpSpPr>
      <p:grpSp>
        <p:nvGrpSpPr>
          <p:cNvPr id="967" name="Google Shape;967;p40"/>
          <p:cNvGrpSpPr/>
          <p:nvPr/>
        </p:nvGrpSpPr>
        <p:grpSpPr>
          <a:xfrm>
            <a:off x="-1290658" y="1192902"/>
            <a:ext cx="3697846" cy="3337747"/>
            <a:chOff x="1740732" y="712175"/>
            <a:chExt cx="4287854" cy="3870300"/>
          </a:xfrm>
        </p:grpSpPr>
        <p:grpSp>
          <p:nvGrpSpPr>
            <p:cNvPr id="968" name="Google Shape;968;p40"/>
            <p:cNvGrpSpPr/>
            <p:nvPr/>
          </p:nvGrpSpPr>
          <p:grpSpPr>
            <a:xfrm>
              <a:off x="2341558" y="712175"/>
              <a:ext cx="3381042" cy="3870300"/>
              <a:chOff x="2341558" y="712175"/>
              <a:chExt cx="3381042" cy="3870300"/>
            </a:xfrm>
          </p:grpSpPr>
          <p:cxnSp>
            <p:nvCxnSpPr>
              <p:cNvPr id="969" name="Google Shape;969;p40"/>
              <p:cNvCxnSpPr/>
              <p:nvPr/>
            </p:nvCxnSpPr>
            <p:spPr>
              <a:xfrm>
                <a:off x="2341558"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970" name="Google Shape;970;p40"/>
              <p:cNvCxnSpPr/>
              <p:nvPr/>
            </p:nvCxnSpPr>
            <p:spPr>
              <a:xfrm>
                <a:off x="3017767"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971" name="Google Shape;971;p40"/>
              <p:cNvCxnSpPr/>
              <p:nvPr/>
            </p:nvCxnSpPr>
            <p:spPr>
              <a:xfrm>
                <a:off x="3693975"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972" name="Google Shape;972;p40"/>
              <p:cNvCxnSpPr/>
              <p:nvPr/>
            </p:nvCxnSpPr>
            <p:spPr>
              <a:xfrm>
                <a:off x="4370183"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973" name="Google Shape;973;p40"/>
              <p:cNvCxnSpPr/>
              <p:nvPr/>
            </p:nvCxnSpPr>
            <p:spPr>
              <a:xfrm>
                <a:off x="5046392"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974" name="Google Shape;974;p40"/>
              <p:cNvCxnSpPr/>
              <p:nvPr/>
            </p:nvCxnSpPr>
            <p:spPr>
              <a:xfrm>
                <a:off x="5722600" y="712175"/>
                <a:ext cx="0" cy="3870300"/>
              </a:xfrm>
              <a:prstGeom prst="straightConnector1">
                <a:avLst/>
              </a:prstGeom>
              <a:noFill/>
              <a:ln w="9525" cap="flat" cmpd="sng">
                <a:solidFill>
                  <a:schemeClr val="dk2"/>
                </a:solidFill>
                <a:prstDash val="solid"/>
                <a:round/>
                <a:headEnd type="none" w="med" len="med"/>
                <a:tailEnd type="none" w="med" len="med"/>
              </a:ln>
            </p:spPr>
          </p:cxnSp>
        </p:grpSp>
        <p:grpSp>
          <p:nvGrpSpPr>
            <p:cNvPr id="975" name="Google Shape;975;p40"/>
            <p:cNvGrpSpPr/>
            <p:nvPr/>
          </p:nvGrpSpPr>
          <p:grpSpPr>
            <a:xfrm rot="5400000">
              <a:off x="2532242" y="516414"/>
              <a:ext cx="2704835" cy="4287854"/>
              <a:chOff x="2341561" y="712175"/>
              <a:chExt cx="2704835" cy="3535500"/>
            </a:xfrm>
          </p:grpSpPr>
          <p:cxnSp>
            <p:nvCxnSpPr>
              <p:cNvPr id="976" name="Google Shape;976;p40"/>
              <p:cNvCxnSpPr/>
              <p:nvPr/>
            </p:nvCxnSpPr>
            <p:spPr>
              <a:xfrm>
                <a:off x="2341561"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977" name="Google Shape;977;p40"/>
              <p:cNvCxnSpPr/>
              <p:nvPr/>
            </p:nvCxnSpPr>
            <p:spPr>
              <a:xfrm>
                <a:off x="3017770"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978" name="Google Shape;978;p40"/>
              <p:cNvCxnSpPr/>
              <p:nvPr/>
            </p:nvCxnSpPr>
            <p:spPr>
              <a:xfrm>
                <a:off x="3693979"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979" name="Google Shape;979;p40"/>
              <p:cNvCxnSpPr/>
              <p:nvPr/>
            </p:nvCxnSpPr>
            <p:spPr>
              <a:xfrm>
                <a:off x="4370188"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980" name="Google Shape;980;p40"/>
              <p:cNvCxnSpPr/>
              <p:nvPr/>
            </p:nvCxnSpPr>
            <p:spPr>
              <a:xfrm>
                <a:off x="5046396" y="712175"/>
                <a:ext cx="0" cy="3535500"/>
              </a:xfrm>
              <a:prstGeom prst="straightConnector1">
                <a:avLst/>
              </a:prstGeom>
              <a:noFill/>
              <a:ln w="9525" cap="flat" cmpd="sng">
                <a:solidFill>
                  <a:schemeClr val="dk2"/>
                </a:solidFill>
                <a:prstDash val="solid"/>
                <a:round/>
                <a:headEnd type="none" w="med" len="med"/>
                <a:tailEnd type="none" w="med" len="med"/>
              </a:ln>
            </p:spPr>
          </p:cxnSp>
        </p:grpSp>
      </p:grpSp>
      <p:grpSp>
        <p:nvGrpSpPr>
          <p:cNvPr id="981" name="Google Shape;981;p40"/>
          <p:cNvGrpSpPr/>
          <p:nvPr/>
        </p:nvGrpSpPr>
        <p:grpSpPr>
          <a:xfrm>
            <a:off x="6737717" y="1192902"/>
            <a:ext cx="3697846" cy="3337747"/>
            <a:chOff x="1740732" y="712175"/>
            <a:chExt cx="4287854" cy="3870300"/>
          </a:xfrm>
        </p:grpSpPr>
        <p:grpSp>
          <p:nvGrpSpPr>
            <p:cNvPr id="982" name="Google Shape;982;p40"/>
            <p:cNvGrpSpPr/>
            <p:nvPr/>
          </p:nvGrpSpPr>
          <p:grpSpPr>
            <a:xfrm>
              <a:off x="2341558" y="712175"/>
              <a:ext cx="3381042" cy="3870300"/>
              <a:chOff x="2341558" y="712175"/>
              <a:chExt cx="3381042" cy="3870300"/>
            </a:xfrm>
          </p:grpSpPr>
          <p:cxnSp>
            <p:nvCxnSpPr>
              <p:cNvPr id="983" name="Google Shape;983;p40"/>
              <p:cNvCxnSpPr/>
              <p:nvPr/>
            </p:nvCxnSpPr>
            <p:spPr>
              <a:xfrm>
                <a:off x="2341558"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984" name="Google Shape;984;p40"/>
              <p:cNvCxnSpPr/>
              <p:nvPr/>
            </p:nvCxnSpPr>
            <p:spPr>
              <a:xfrm>
                <a:off x="3017767"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985" name="Google Shape;985;p40"/>
              <p:cNvCxnSpPr/>
              <p:nvPr/>
            </p:nvCxnSpPr>
            <p:spPr>
              <a:xfrm>
                <a:off x="3693975"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986" name="Google Shape;986;p40"/>
              <p:cNvCxnSpPr/>
              <p:nvPr/>
            </p:nvCxnSpPr>
            <p:spPr>
              <a:xfrm>
                <a:off x="4370183"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987" name="Google Shape;987;p40"/>
              <p:cNvCxnSpPr/>
              <p:nvPr/>
            </p:nvCxnSpPr>
            <p:spPr>
              <a:xfrm>
                <a:off x="5046392"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988" name="Google Shape;988;p40"/>
              <p:cNvCxnSpPr/>
              <p:nvPr/>
            </p:nvCxnSpPr>
            <p:spPr>
              <a:xfrm>
                <a:off x="5722600" y="712175"/>
                <a:ext cx="0" cy="3870300"/>
              </a:xfrm>
              <a:prstGeom prst="straightConnector1">
                <a:avLst/>
              </a:prstGeom>
              <a:noFill/>
              <a:ln w="9525" cap="flat" cmpd="sng">
                <a:solidFill>
                  <a:schemeClr val="dk2"/>
                </a:solidFill>
                <a:prstDash val="solid"/>
                <a:round/>
                <a:headEnd type="none" w="med" len="med"/>
                <a:tailEnd type="none" w="med" len="med"/>
              </a:ln>
            </p:spPr>
          </p:cxnSp>
        </p:grpSp>
        <p:grpSp>
          <p:nvGrpSpPr>
            <p:cNvPr id="989" name="Google Shape;989;p40"/>
            <p:cNvGrpSpPr/>
            <p:nvPr/>
          </p:nvGrpSpPr>
          <p:grpSpPr>
            <a:xfrm rot="5400000">
              <a:off x="2532242" y="516414"/>
              <a:ext cx="2704835" cy="4287854"/>
              <a:chOff x="2341561" y="712175"/>
              <a:chExt cx="2704835" cy="3535500"/>
            </a:xfrm>
          </p:grpSpPr>
          <p:cxnSp>
            <p:nvCxnSpPr>
              <p:cNvPr id="990" name="Google Shape;990;p40"/>
              <p:cNvCxnSpPr/>
              <p:nvPr/>
            </p:nvCxnSpPr>
            <p:spPr>
              <a:xfrm>
                <a:off x="2341561"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991" name="Google Shape;991;p40"/>
              <p:cNvCxnSpPr/>
              <p:nvPr/>
            </p:nvCxnSpPr>
            <p:spPr>
              <a:xfrm>
                <a:off x="3017770"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992" name="Google Shape;992;p40"/>
              <p:cNvCxnSpPr/>
              <p:nvPr/>
            </p:nvCxnSpPr>
            <p:spPr>
              <a:xfrm>
                <a:off x="3693979"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40"/>
              <p:cNvCxnSpPr/>
              <p:nvPr/>
            </p:nvCxnSpPr>
            <p:spPr>
              <a:xfrm>
                <a:off x="4370188"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40"/>
              <p:cNvCxnSpPr/>
              <p:nvPr/>
            </p:nvCxnSpPr>
            <p:spPr>
              <a:xfrm>
                <a:off x="5046396" y="712175"/>
                <a:ext cx="0" cy="3535500"/>
              </a:xfrm>
              <a:prstGeom prst="straightConnector1">
                <a:avLst/>
              </a:prstGeom>
              <a:noFill/>
              <a:ln w="9525" cap="flat" cmpd="sng">
                <a:solidFill>
                  <a:schemeClr val="dk2"/>
                </a:solidFill>
                <a:prstDash val="solid"/>
                <a:round/>
                <a:headEnd type="none" w="med" len="med"/>
                <a:tailEnd type="none" w="med" len="med"/>
              </a:ln>
            </p:spPr>
          </p:cxnSp>
        </p:grpSp>
      </p:grpSp>
      <p:grpSp>
        <p:nvGrpSpPr>
          <p:cNvPr id="995" name="Google Shape;995;p40"/>
          <p:cNvGrpSpPr/>
          <p:nvPr/>
        </p:nvGrpSpPr>
        <p:grpSpPr>
          <a:xfrm>
            <a:off x="8038979" y="1338511"/>
            <a:ext cx="768749" cy="768749"/>
            <a:chOff x="75704" y="2675011"/>
            <a:chExt cx="768749" cy="768749"/>
          </a:xfrm>
        </p:grpSpPr>
        <p:sp>
          <p:nvSpPr>
            <p:cNvPr id="996" name="Google Shape;996;p40"/>
            <p:cNvSpPr/>
            <p:nvPr/>
          </p:nvSpPr>
          <p:spPr>
            <a:xfrm>
              <a:off x="400098" y="2675011"/>
              <a:ext cx="121268" cy="768749"/>
            </a:xfrm>
            <a:custGeom>
              <a:avLst/>
              <a:gdLst/>
              <a:ahLst/>
              <a:cxnLst/>
              <a:rect l="l" t="t" r="r" b="b"/>
              <a:pathLst>
                <a:path w="2255" h="14295" extrusionOk="0">
                  <a:moveTo>
                    <a:pt x="1127" y="0"/>
                  </a:moveTo>
                  <a:cubicBezTo>
                    <a:pt x="494" y="0"/>
                    <a:pt x="1" y="3192"/>
                    <a:pt x="1" y="7159"/>
                  </a:cubicBezTo>
                  <a:cubicBezTo>
                    <a:pt x="1" y="11126"/>
                    <a:pt x="494" y="14294"/>
                    <a:pt x="1127" y="14294"/>
                  </a:cubicBezTo>
                  <a:cubicBezTo>
                    <a:pt x="1761" y="14294"/>
                    <a:pt x="2254" y="11102"/>
                    <a:pt x="2254" y="7159"/>
                  </a:cubicBezTo>
                  <a:cubicBezTo>
                    <a:pt x="2254" y="3192"/>
                    <a:pt x="1761" y="0"/>
                    <a:pt x="1127"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164063" y="2783860"/>
              <a:ext cx="593327" cy="551058"/>
            </a:xfrm>
            <a:custGeom>
              <a:avLst/>
              <a:gdLst/>
              <a:ahLst/>
              <a:cxnLst/>
              <a:rect l="l" t="t" r="r" b="b"/>
              <a:pathLst>
                <a:path w="11033" h="10247" extrusionOk="0">
                  <a:moveTo>
                    <a:pt x="10371" y="0"/>
                  </a:moveTo>
                  <a:cubicBezTo>
                    <a:pt x="9600" y="0"/>
                    <a:pt x="7214" y="1794"/>
                    <a:pt x="4695" y="4314"/>
                  </a:cubicBezTo>
                  <a:cubicBezTo>
                    <a:pt x="1925" y="7130"/>
                    <a:pt x="1" y="9735"/>
                    <a:pt x="447" y="10181"/>
                  </a:cubicBezTo>
                  <a:cubicBezTo>
                    <a:pt x="490" y="10225"/>
                    <a:pt x="555" y="10246"/>
                    <a:pt x="639" y="10246"/>
                  </a:cubicBezTo>
                  <a:cubicBezTo>
                    <a:pt x="1409" y="10246"/>
                    <a:pt x="3795" y="8452"/>
                    <a:pt x="6314" y="5933"/>
                  </a:cubicBezTo>
                  <a:cubicBezTo>
                    <a:pt x="9108" y="3140"/>
                    <a:pt x="11032" y="511"/>
                    <a:pt x="10563" y="65"/>
                  </a:cubicBezTo>
                  <a:cubicBezTo>
                    <a:pt x="10519" y="22"/>
                    <a:pt x="10454" y="0"/>
                    <a:pt x="10371"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75704" y="2998115"/>
              <a:ext cx="768749" cy="122505"/>
            </a:xfrm>
            <a:custGeom>
              <a:avLst/>
              <a:gdLst/>
              <a:ahLst/>
              <a:cxnLst/>
              <a:rect l="l" t="t" r="r" b="b"/>
              <a:pathLst>
                <a:path w="14295" h="2278" extrusionOk="0">
                  <a:moveTo>
                    <a:pt x="7159" y="1"/>
                  </a:moveTo>
                  <a:cubicBezTo>
                    <a:pt x="3216" y="1"/>
                    <a:pt x="1" y="517"/>
                    <a:pt x="1" y="1151"/>
                  </a:cubicBezTo>
                  <a:cubicBezTo>
                    <a:pt x="1" y="1761"/>
                    <a:pt x="3216" y="2278"/>
                    <a:pt x="7159" y="2278"/>
                  </a:cubicBezTo>
                  <a:cubicBezTo>
                    <a:pt x="11103" y="2278"/>
                    <a:pt x="14295" y="1785"/>
                    <a:pt x="14295" y="1151"/>
                  </a:cubicBezTo>
                  <a:cubicBezTo>
                    <a:pt x="14295" y="517"/>
                    <a:pt x="11103" y="1"/>
                    <a:pt x="7159" y="1"/>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165354" y="2783860"/>
              <a:ext cx="592036" cy="551058"/>
            </a:xfrm>
            <a:custGeom>
              <a:avLst/>
              <a:gdLst/>
              <a:ahLst/>
              <a:cxnLst/>
              <a:rect l="l" t="t" r="r" b="b"/>
              <a:pathLst>
                <a:path w="11009" h="10247" extrusionOk="0">
                  <a:moveTo>
                    <a:pt x="632" y="0"/>
                  </a:moveTo>
                  <a:cubicBezTo>
                    <a:pt x="550" y="0"/>
                    <a:pt x="488" y="22"/>
                    <a:pt x="446" y="65"/>
                  </a:cubicBezTo>
                  <a:cubicBezTo>
                    <a:pt x="0" y="511"/>
                    <a:pt x="1901" y="3140"/>
                    <a:pt x="4694" y="5933"/>
                  </a:cubicBezTo>
                  <a:cubicBezTo>
                    <a:pt x="7214" y="8452"/>
                    <a:pt x="9600" y="10246"/>
                    <a:pt x="10370" y="10246"/>
                  </a:cubicBezTo>
                  <a:cubicBezTo>
                    <a:pt x="10454" y="10246"/>
                    <a:pt x="10518" y="10225"/>
                    <a:pt x="10562" y="10181"/>
                  </a:cubicBezTo>
                  <a:cubicBezTo>
                    <a:pt x="11008" y="9735"/>
                    <a:pt x="9107" y="7107"/>
                    <a:pt x="6314" y="4314"/>
                  </a:cubicBezTo>
                  <a:cubicBezTo>
                    <a:pt x="3773" y="1794"/>
                    <a:pt x="1386" y="0"/>
                    <a:pt x="632"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1"/>
        <p:cNvGrpSpPr/>
        <p:nvPr/>
      </p:nvGrpSpPr>
      <p:grpSpPr>
        <a:xfrm>
          <a:off x="0" y="0"/>
          <a:ext cx="0" cy="0"/>
          <a:chOff x="0" y="0"/>
          <a:chExt cx="0" cy="0"/>
        </a:xfrm>
      </p:grpSpPr>
      <p:grpSp>
        <p:nvGrpSpPr>
          <p:cNvPr id="12" name="Google Shape;12;p3"/>
          <p:cNvGrpSpPr/>
          <p:nvPr/>
        </p:nvGrpSpPr>
        <p:grpSpPr>
          <a:xfrm>
            <a:off x="241295" y="305553"/>
            <a:ext cx="8658595" cy="4520100"/>
            <a:chOff x="241295" y="305553"/>
            <a:chExt cx="8658595" cy="4520100"/>
          </a:xfrm>
        </p:grpSpPr>
        <p:grpSp>
          <p:nvGrpSpPr>
            <p:cNvPr id="13" name="Google Shape;13;p3"/>
            <p:cNvGrpSpPr/>
            <p:nvPr/>
          </p:nvGrpSpPr>
          <p:grpSpPr>
            <a:xfrm rot="5400000">
              <a:off x="2991105" y="-1762873"/>
              <a:ext cx="3158975" cy="8658595"/>
              <a:chOff x="2341559" y="-1865390"/>
              <a:chExt cx="2704833" cy="6113100"/>
            </a:xfrm>
          </p:grpSpPr>
          <p:cxnSp>
            <p:nvCxnSpPr>
              <p:cNvPr id="14" name="Google Shape;14;p3"/>
              <p:cNvCxnSpPr/>
              <p:nvPr/>
            </p:nvCxnSpPr>
            <p:spPr>
              <a:xfrm>
                <a:off x="2341559" y="-1865390"/>
                <a:ext cx="0" cy="6113100"/>
              </a:xfrm>
              <a:prstGeom prst="straightConnector1">
                <a:avLst/>
              </a:prstGeom>
              <a:noFill/>
              <a:ln w="9525" cap="flat" cmpd="sng">
                <a:solidFill>
                  <a:schemeClr val="dk2"/>
                </a:solidFill>
                <a:prstDash val="solid"/>
                <a:round/>
                <a:headEnd type="none" w="med" len="med"/>
                <a:tailEnd type="none" w="med" len="med"/>
              </a:ln>
            </p:spPr>
          </p:cxnSp>
          <p:cxnSp>
            <p:nvCxnSpPr>
              <p:cNvPr id="15" name="Google Shape;15;p3"/>
              <p:cNvCxnSpPr/>
              <p:nvPr/>
            </p:nvCxnSpPr>
            <p:spPr>
              <a:xfrm>
                <a:off x="3017768" y="-1865390"/>
                <a:ext cx="0" cy="6113100"/>
              </a:xfrm>
              <a:prstGeom prst="straightConnector1">
                <a:avLst/>
              </a:prstGeom>
              <a:noFill/>
              <a:ln w="9525" cap="flat" cmpd="sng">
                <a:solidFill>
                  <a:schemeClr val="dk2"/>
                </a:solidFill>
                <a:prstDash val="solid"/>
                <a:round/>
                <a:headEnd type="none" w="med" len="med"/>
                <a:tailEnd type="none" w="med" len="med"/>
              </a:ln>
            </p:spPr>
          </p:cxnSp>
          <p:cxnSp>
            <p:nvCxnSpPr>
              <p:cNvPr id="16" name="Google Shape;16;p3"/>
              <p:cNvCxnSpPr/>
              <p:nvPr/>
            </p:nvCxnSpPr>
            <p:spPr>
              <a:xfrm>
                <a:off x="3693976" y="-1865390"/>
                <a:ext cx="0" cy="6113100"/>
              </a:xfrm>
              <a:prstGeom prst="straightConnector1">
                <a:avLst/>
              </a:prstGeom>
              <a:noFill/>
              <a:ln w="9525" cap="flat" cmpd="sng">
                <a:solidFill>
                  <a:schemeClr val="dk2"/>
                </a:solidFill>
                <a:prstDash val="solid"/>
                <a:round/>
                <a:headEnd type="none" w="med" len="med"/>
                <a:tailEnd type="none" w="med" len="med"/>
              </a:ln>
            </p:spPr>
          </p:cxnSp>
          <p:cxnSp>
            <p:nvCxnSpPr>
              <p:cNvPr id="17" name="Google Shape;17;p3"/>
              <p:cNvCxnSpPr/>
              <p:nvPr/>
            </p:nvCxnSpPr>
            <p:spPr>
              <a:xfrm>
                <a:off x="4370184" y="-1865390"/>
                <a:ext cx="0" cy="6113100"/>
              </a:xfrm>
              <a:prstGeom prst="straightConnector1">
                <a:avLst/>
              </a:prstGeom>
              <a:noFill/>
              <a:ln w="9525" cap="flat" cmpd="sng">
                <a:solidFill>
                  <a:schemeClr val="dk2"/>
                </a:solidFill>
                <a:prstDash val="solid"/>
                <a:round/>
                <a:headEnd type="none" w="med" len="med"/>
                <a:tailEnd type="none" w="med" len="med"/>
              </a:ln>
            </p:spPr>
          </p:cxnSp>
          <p:cxnSp>
            <p:nvCxnSpPr>
              <p:cNvPr id="18" name="Google Shape;18;p3"/>
              <p:cNvCxnSpPr/>
              <p:nvPr/>
            </p:nvCxnSpPr>
            <p:spPr>
              <a:xfrm>
                <a:off x="5046393" y="-1865390"/>
                <a:ext cx="0" cy="6113100"/>
              </a:xfrm>
              <a:prstGeom prst="straightConnector1">
                <a:avLst/>
              </a:prstGeom>
              <a:noFill/>
              <a:ln w="9525" cap="flat" cmpd="sng">
                <a:solidFill>
                  <a:schemeClr val="dk2"/>
                </a:solidFill>
                <a:prstDash val="solid"/>
                <a:round/>
                <a:headEnd type="none" w="med" len="med"/>
                <a:tailEnd type="none" w="med" len="med"/>
              </a:ln>
            </p:spPr>
          </p:cxnSp>
        </p:grpSp>
        <p:grpSp>
          <p:nvGrpSpPr>
            <p:cNvPr id="19" name="Google Shape;19;p3"/>
            <p:cNvGrpSpPr/>
            <p:nvPr/>
          </p:nvGrpSpPr>
          <p:grpSpPr>
            <a:xfrm>
              <a:off x="964507" y="305553"/>
              <a:ext cx="7211705" cy="4520100"/>
              <a:chOff x="964507" y="305553"/>
              <a:chExt cx="7211705" cy="4520100"/>
            </a:xfrm>
          </p:grpSpPr>
          <p:cxnSp>
            <p:nvCxnSpPr>
              <p:cNvPr id="20" name="Google Shape;20;p3"/>
              <p:cNvCxnSpPr/>
              <p:nvPr/>
            </p:nvCxnSpPr>
            <p:spPr>
              <a:xfrm>
                <a:off x="964507" y="305553"/>
                <a:ext cx="0" cy="4520100"/>
              </a:xfrm>
              <a:prstGeom prst="straightConnector1">
                <a:avLst/>
              </a:prstGeom>
              <a:noFill/>
              <a:ln w="9525" cap="flat" cmpd="sng">
                <a:solidFill>
                  <a:schemeClr val="dk2"/>
                </a:solidFill>
                <a:prstDash val="solid"/>
                <a:round/>
                <a:headEnd type="none" w="med" len="med"/>
                <a:tailEnd type="none" w="med" len="med"/>
              </a:ln>
            </p:spPr>
          </p:cxnSp>
          <p:cxnSp>
            <p:nvCxnSpPr>
              <p:cNvPr id="21" name="Google Shape;21;p3"/>
              <p:cNvCxnSpPr/>
              <p:nvPr/>
            </p:nvCxnSpPr>
            <p:spPr>
              <a:xfrm>
                <a:off x="1765808" y="305553"/>
                <a:ext cx="0" cy="4520100"/>
              </a:xfrm>
              <a:prstGeom prst="straightConnector1">
                <a:avLst/>
              </a:prstGeom>
              <a:noFill/>
              <a:ln w="9525" cap="flat" cmpd="sng">
                <a:solidFill>
                  <a:schemeClr val="dk2"/>
                </a:solidFill>
                <a:prstDash val="solid"/>
                <a:round/>
                <a:headEnd type="none" w="med" len="med"/>
                <a:tailEnd type="none" w="med" len="med"/>
              </a:ln>
            </p:spPr>
          </p:cxnSp>
          <p:cxnSp>
            <p:nvCxnSpPr>
              <p:cNvPr id="22" name="Google Shape;22;p3"/>
              <p:cNvCxnSpPr/>
              <p:nvPr/>
            </p:nvCxnSpPr>
            <p:spPr>
              <a:xfrm>
                <a:off x="2567109" y="305553"/>
                <a:ext cx="0" cy="4520100"/>
              </a:xfrm>
              <a:prstGeom prst="straightConnector1">
                <a:avLst/>
              </a:prstGeom>
              <a:noFill/>
              <a:ln w="9525" cap="flat" cmpd="sng">
                <a:solidFill>
                  <a:schemeClr val="dk2"/>
                </a:solidFill>
                <a:prstDash val="solid"/>
                <a:round/>
                <a:headEnd type="none" w="med" len="med"/>
                <a:tailEnd type="none" w="med" len="med"/>
              </a:ln>
            </p:spPr>
          </p:cxnSp>
          <p:cxnSp>
            <p:nvCxnSpPr>
              <p:cNvPr id="23" name="Google Shape;23;p3"/>
              <p:cNvCxnSpPr/>
              <p:nvPr/>
            </p:nvCxnSpPr>
            <p:spPr>
              <a:xfrm>
                <a:off x="3368409" y="305553"/>
                <a:ext cx="0" cy="4520100"/>
              </a:xfrm>
              <a:prstGeom prst="straightConnector1">
                <a:avLst/>
              </a:prstGeom>
              <a:noFill/>
              <a:ln w="9525" cap="flat" cmpd="sng">
                <a:solidFill>
                  <a:schemeClr val="dk2"/>
                </a:solidFill>
                <a:prstDash val="solid"/>
                <a:round/>
                <a:headEnd type="none" w="med" len="med"/>
                <a:tailEnd type="none" w="med" len="med"/>
              </a:ln>
            </p:spPr>
          </p:cxnSp>
          <p:cxnSp>
            <p:nvCxnSpPr>
              <p:cNvPr id="24" name="Google Shape;24;p3"/>
              <p:cNvCxnSpPr/>
              <p:nvPr/>
            </p:nvCxnSpPr>
            <p:spPr>
              <a:xfrm>
                <a:off x="4169710" y="305553"/>
                <a:ext cx="0" cy="4520100"/>
              </a:xfrm>
              <a:prstGeom prst="straightConnector1">
                <a:avLst/>
              </a:prstGeom>
              <a:noFill/>
              <a:ln w="9525" cap="flat" cmpd="sng">
                <a:solidFill>
                  <a:schemeClr val="dk2"/>
                </a:solidFill>
                <a:prstDash val="solid"/>
                <a:round/>
                <a:headEnd type="none" w="med" len="med"/>
                <a:tailEnd type="none" w="med" len="med"/>
              </a:ln>
            </p:spPr>
          </p:cxnSp>
          <p:cxnSp>
            <p:nvCxnSpPr>
              <p:cNvPr id="25" name="Google Shape;25;p3"/>
              <p:cNvCxnSpPr/>
              <p:nvPr/>
            </p:nvCxnSpPr>
            <p:spPr>
              <a:xfrm>
                <a:off x="4971011" y="305553"/>
                <a:ext cx="0" cy="4520100"/>
              </a:xfrm>
              <a:prstGeom prst="straightConnector1">
                <a:avLst/>
              </a:prstGeom>
              <a:noFill/>
              <a:ln w="9525" cap="flat" cmpd="sng">
                <a:solidFill>
                  <a:schemeClr val="dk2"/>
                </a:solidFill>
                <a:prstDash val="solid"/>
                <a:round/>
                <a:headEnd type="none" w="med" len="med"/>
                <a:tailEnd type="none" w="med" len="med"/>
              </a:ln>
            </p:spPr>
          </p:cxnSp>
          <p:cxnSp>
            <p:nvCxnSpPr>
              <p:cNvPr id="26" name="Google Shape;26;p3"/>
              <p:cNvCxnSpPr/>
              <p:nvPr/>
            </p:nvCxnSpPr>
            <p:spPr>
              <a:xfrm>
                <a:off x="5772311" y="305553"/>
                <a:ext cx="0" cy="4520100"/>
              </a:xfrm>
              <a:prstGeom prst="straightConnector1">
                <a:avLst/>
              </a:prstGeom>
              <a:noFill/>
              <a:ln w="9525" cap="flat" cmpd="sng">
                <a:solidFill>
                  <a:schemeClr val="dk2"/>
                </a:solidFill>
                <a:prstDash val="solid"/>
                <a:round/>
                <a:headEnd type="none" w="med" len="med"/>
                <a:tailEnd type="none" w="med" len="med"/>
              </a:ln>
            </p:spPr>
          </p:cxnSp>
          <p:cxnSp>
            <p:nvCxnSpPr>
              <p:cNvPr id="27" name="Google Shape;27;p3"/>
              <p:cNvCxnSpPr/>
              <p:nvPr/>
            </p:nvCxnSpPr>
            <p:spPr>
              <a:xfrm>
                <a:off x="6573612" y="305553"/>
                <a:ext cx="0" cy="4520100"/>
              </a:xfrm>
              <a:prstGeom prst="straightConnector1">
                <a:avLst/>
              </a:prstGeom>
              <a:noFill/>
              <a:ln w="9525" cap="flat" cmpd="sng">
                <a:solidFill>
                  <a:schemeClr val="dk2"/>
                </a:solidFill>
                <a:prstDash val="solid"/>
                <a:round/>
                <a:headEnd type="none" w="med" len="med"/>
                <a:tailEnd type="none" w="med" len="med"/>
              </a:ln>
            </p:spPr>
          </p:cxnSp>
          <p:cxnSp>
            <p:nvCxnSpPr>
              <p:cNvPr id="28" name="Google Shape;28;p3"/>
              <p:cNvCxnSpPr/>
              <p:nvPr/>
            </p:nvCxnSpPr>
            <p:spPr>
              <a:xfrm>
                <a:off x="7374912" y="305553"/>
                <a:ext cx="0" cy="4520100"/>
              </a:xfrm>
              <a:prstGeom prst="straightConnector1">
                <a:avLst/>
              </a:prstGeom>
              <a:noFill/>
              <a:ln w="9525" cap="flat" cmpd="sng">
                <a:solidFill>
                  <a:schemeClr val="dk2"/>
                </a:solidFill>
                <a:prstDash val="solid"/>
                <a:round/>
                <a:headEnd type="none" w="med" len="med"/>
                <a:tailEnd type="none" w="med" len="med"/>
              </a:ln>
            </p:spPr>
          </p:cxnSp>
          <p:cxnSp>
            <p:nvCxnSpPr>
              <p:cNvPr id="29" name="Google Shape;29;p3"/>
              <p:cNvCxnSpPr/>
              <p:nvPr/>
            </p:nvCxnSpPr>
            <p:spPr>
              <a:xfrm>
                <a:off x="8176213" y="305553"/>
                <a:ext cx="0" cy="4520100"/>
              </a:xfrm>
              <a:prstGeom prst="straightConnector1">
                <a:avLst/>
              </a:prstGeom>
              <a:noFill/>
              <a:ln w="9525" cap="flat" cmpd="sng">
                <a:solidFill>
                  <a:schemeClr val="dk2"/>
                </a:solidFill>
                <a:prstDash val="solid"/>
                <a:round/>
                <a:headEnd type="none" w="med" len="med"/>
                <a:tailEnd type="none" w="med" len="med"/>
              </a:ln>
            </p:spPr>
          </p:cxnSp>
        </p:grpSp>
      </p:grpSp>
      <p:sp>
        <p:nvSpPr>
          <p:cNvPr id="30" name="Google Shape;30;p3"/>
          <p:cNvSpPr txBox="1">
            <a:spLocks noGrp="1"/>
          </p:cNvSpPr>
          <p:nvPr>
            <p:ph type="title"/>
          </p:nvPr>
        </p:nvSpPr>
        <p:spPr>
          <a:xfrm>
            <a:off x="1053694" y="1482162"/>
            <a:ext cx="3841200" cy="1527600"/>
          </a:xfrm>
          <a:prstGeom prst="rect">
            <a:avLst/>
          </a:prstGeom>
          <a:solidFill>
            <a:schemeClr val="dk1"/>
          </a:solidFill>
          <a:ln>
            <a:noFill/>
          </a:ln>
        </p:spPr>
        <p:txBody>
          <a:bodyPr spcFirstLastPara="1" wrap="square" lIns="91425" tIns="91425" rIns="91425" bIns="91425" anchor="t" anchorCtr="0">
            <a:noAutofit/>
          </a:bodyPr>
          <a:lstStyle>
            <a:lvl1pPr lvl="0">
              <a:spcBef>
                <a:spcPts val="0"/>
              </a:spcBef>
              <a:spcAft>
                <a:spcPts val="0"/>
              </a:spcAft>
              <a:buSzPts val="3600"/>
              <a:buNone/>
              <a:defRPr sz="43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1" name="Google Shape;31;p3"/>
          <p:cNvSpPr txBox="1">
            <a:spLocks noGrp="1"/>
          </p:cNvSpPr>
          <p:nvPr>
            <p:ph type="title" idx="2" hasCustomPrompt="1"/>
          </p:nvPr>
        </p:nvSpPr>
        <p:spPr>
          <a:xfrm>
            <a:off x="6209975" y="1791144"/>
            <a:ext cx="1471500" cy="1561200"/>
          </a:xfrm>
          <a:prstGeom prst="rect">
            <a:avLst/>
          </a:pr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2" name="Google Shape;32;p3"/>
          <p:cNvSpPr txBox="1">
            <a:spLocks noGrp="1"/>
          </p:cNvSpPr>
          <p:nvPr>
            <p:ph type="subTitle" idx="1"/>
          </p:nvPr>
        </p:nvSpPr>
        <p:spPr>
          <a:xfrm>
            <a:off x="1053700" y="3168600"/>
            <a:ext cx="3841200" cy="414000"/>
          </a:xfrm>
          <a:prstGeom prst="rect">
            <a:avLst/>
          </a:prstGeom>
          <a:solidFill>
            <a:schemeClr val="dk2"/>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100"/>
        <p:cNvGrpSpPr/>
        <p:nvPr/>
      </p:nvGrpSpPr>
      <p:grpSpPr>
        <a:xfrm>
          <a:off x="0" y="0"/>
          <a:ext cx="0" cy="0"/>
          <a:chOff x="0" y="0"/>
          <a:chExt cx="0" cy="0"/>
        </a:xfrm>
      </p:grpSpPr>
      <p:sp>
        <p:nvSpPr>
          <p:cNvPr id="101" name="Google Shape;101;p7"/>
          <p:cNvSpPr txBox="1">
            <a:spLocks noGrp="1"/>
          </p:cNvSpPr>
          <p:nvPr>
            <p:ph type="body" idx="1"/>
          </p:nvPr>
        </p:nvSpPr>
        <p:spPr>
          <a:xfrm>
            <a:off x="726900" y="1259225"/>
            <a:ext cx="4683000" cy="3344100"/>
          </a:xfrm>
          <a:prstGeom prst="rect">
            <a:avLst/>
          </a:prstGeom>
          <a:solidFill>
            <a:schemeClr val="dk1"/>
          </a:solidFill>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Passion One"/>
              <a:buChar char="■"/>
              <a:defRPr>
                <a:solidFill>
                  <a:schemeClr val="lt1"/>
                </a:solidFill>
              </a:defRPr>
            </a:lvl1pPr>
            <a:lvl2pPr marL="914400" lvl="1" indent="-304800" rtl="0">
              <a:lnSpc>
                <a:spcPct val="115000"/>
              </a:lnSpc>
              <a:spcBef>
                <a:spcPts val="0"/>
              </a:spcBef>
              <a:spcAft>
                <a:spcPts val="0"/>
              </a:spcAft>
              <a:buSzPts val="1200"/>
              <a:buFont typeface="Roboto Condensed Light"/>
              <a:buChar char="○"/>
              <a:defRPr>
                <a:solidFill>
                  <a:schemeClr val="lt1"/>
                </a:solidFill>
              </a:defRPr>
            </a:lvl2pPr>
            <a:lvl3pPr marL="1371600" lvl="2" indent="-304800" rtl="0">
              <a:lnSpc>
                <a:spcPct val="115000"/>
              </a:lnSpc>
              <a:spcBef>
                <a:spcPts val="1600"/>
              </a:spcBef>
              <a:spcAft>
                <a:spcPts val="0"/>
              </a:spcAft>
              <a:buSzPts val="1200"/>
              <a:buFont typeface="Roboto Condensed Light"/>
              <a:buChar char="■"/>
              <a:defRPr>
                <a:solidFill>
                  <a:schemeClr val="lt1"/>
                </a:solidFill>
              </a:defRPr>
            </a:lvl3pPr>
            <a:lvl4pPr marL="1828800" lvl="3" indent="-304800" rtl="0">
              <a:lnSpc>
                <a:spcPct val="115000"/>
              </a:lnSpc>
              <a:spcBef>
                <a:spcPts val="1600"/>
              </a:spcBef>
              <a:spcAft>
                <a:spcPts val="0"/>
              </a:spcAft>
              <a:buSzPts val="1200"/>
              <a:buFont typeface="Roboto Condensed Light"/>
              <a:buChar char="●"/>
              <a:defRPr>
                <a:solidFill>
                  <a:schemeClr val="lt1"/>
                </a:solidFill>
              </a:defRPr>
            </a:lvl4pPr>
            <a:lvl5pPr marL="2286000" lvl="4" indent="-304800" rtl="0">
              <a:lnSpc>
                <a:spcPct val="115000"/>
              </a:lnSpc>
              <a:spcBef>
                <a:spcPts val="1600"/>
              </a:spcBef>
              <a:spcAft>
                <a:spcPts val="0"/>
              </a:spcAft>
              <a:buSzPts val="1200"/>
              <a:buFont typeface="Roboto Condensed Light"/>
              <a:buChar char="○"/>
              <a:defRPr>
                <a:solidFill>
                  <a:schemeClr val="lt1"/>
                </a:solidFill>
              </a:defRPr>
            </a:lvl5pPr>
            <a:lvl6pPr marL="2743200" lvl="5" indent="-304800" rtl="0">
              <a:lnSpc>
                <a:spcPct val="115000"/>
              </a:lnSpc>
              <a:spcBef>
                <a:spcPts val="1600"/>
              </a:spcBef>
              <a:spcAft>
                <a:spcPts val="0"/>
              </a:spcAft>
              <a:buSzPts val="1200"/>
              <a:buFont typeface="Roboto Condensed Light"/>
              <a:buChar char="■"/>
              <a:defRPr>
                <a:solidFill>
                  <a:schemeClr val="lt1"/>
                </a:solidFill>
              </a:defRPr>
            </a:lvl6pPr>
            <a:lvl7pPr marL="3200400" lvl="6" indent="-304800" rtl="0">
              <a:lnSpc>
                <a:spcPct val="115000"/>
              </a:lnSpc>
              <a:spcBef>
                <a:spcPts val="1600"/>
              </a:spcBef>
              <a:spcAft>
                <a:spcPts val="0"/>
              </a:spcAft>
              <a:buSzPts val="1200"/>
              <a:buFont typeface="Roboto Condensed Light"/>
              <a:buChar char="●"/>
              <a:defRPr>
                <a:solidFill>
                  <a:schemeClr val="lt1"/>
                </a:solidFill>
              </a:defRPr>
            </a:lvl7pPr>
            <a:lvl8pPr marL="3657600" lvl="7" indent="-304800" rtl="0">
              <a:lnSpc>
                <a:spcPct val="115000"/>
              </a:lnSpc>
              <a:spcBef>
                <a:spcPts val="1600"/>
              </a:spcBef>
              <a:spcAft>
                <a:spcPts val="0"/>
              </a:spcAft>
              <a:buSzPts val="1200"/>
              <a:buFont typeface="Roboto Condensed Light"/>
              <a:buChar char="○"/>
              <a:defRPr>
                <a:solidFill>
                  <a:schemeClr val="lt1"/>
                </a:solidFill>
              </a:defRPr>
            </a:lvl8pPr>
            <a:lvl9pPr marL="4114800" lvl="8" indent="-304800" rtl="0">
              <a:lnSpc>
                <a:spcPct val="115000"/>
              </a:lnSpc>
              <a:spcBef>
                <a:spcPts val="1600"/>
              </a:spcBef>
              <a:spcAft>
                <a:spcPts val="1600"/>
              </a:spcAft>
              <a:buSzPts val="1200"/>
              <a:buFont typeface="Roboto Condensed Light"/>
              <a:buChar char="■"/>
              <a:defRPr>
                <a:solidFill>
                  <a:schemeClr val="lt1"/>
                </a:solidFill>
              </a:defRPr>
            </a:lvl9pPr>
          </a:lstStyle>
          <a:p>
            <a:endParaRPr/>
          </a:p>
        </p:txBody>
      </p:sp>
      <p:sp>
        <p:nvSpPr>
          <p:cNvPr id="102" name="Google Shape;102;p7"/>
          <p:cNvSpPr txBox="1">
            <a:spLocks noGrp="1"/>
          </p:cNvSpPr>
          <p:nvPr>
            <p:ph type="title"/>
          </p:nvPr>
        </p:nvSpPr>
        <p:spPr>
          <a:xfrm>
            <a:off x="720000" y="538422"/>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1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123"/>
        <p:cNvGrpSpPr/>
        <p:nvPr/>
      </p:nvGrpSpPr>
      <p:grpSpPr>
        <a:xfrm>
          <a:off x="0" y="0"/>
          <a:ext cx="0" cy="0"/>
          <a:chOff x="0" y="0"/>
          <a:chExt cx="0" cy="0"/>
        </a:xfrm>
      </p:grpSpPr>
      <p:sp>
        <p:nvSpPr>
          <p:cNvPr id="124" name="Google Shape;124;p9"/>
          <p:cNvSpPr txBox="1">
            <a:spLocks noGrp="1"/>
          </p:cNvSpPr>
          <p:nvPr>
            <p:ph type="title"/>
          </p:nvPr>
        </p:nvSpPr>
        <p:spPr>
          <a:xfrm>
            <a:off x="4715875" y="1332162"/>
            <a:ext cx="3436500" cy="1249200"/>
          </a:xfrm>
          <a:prstGeom prst="rect">
            <a:avLst/>
          </a:prstGeom>
          <a:ln>
            <a:noFill/>
          </a:ln>
        </p:spPr>
        <p:txBody>
          <a:bodyPr spcFirstLastPara="1" wrap="square" lIns="91425" tIns="91425" rIns="91425" bIns="91425" anchor="ctr" anchorCtr="0">
            <a:noAutofit/>
          </a:bodyPr>
          <a:lstStyle>
            <a:lvl1pPr lvl="0" algn="l" rtl="0">
              <a:spcBef>
                <a:spcPts val="0"/>
              </a:spcBef>
              <a:spcAft>
                <a:spcPts val="0"/>
              </a:spcAft>
              <a:buSzPts val="3600"/>
              <a:buNone/>
              <a:defRPr sz="37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5" name="Google Shape;125;p9"/>
          <p:cNvSpPr txBox="1">
            <a:spLocks noGrp="1"/>
          </p:cNvSpPr>
          <p:nvPr>
            <p:ph type="subTitle" idx="1"/>
          </p:nvPr>
        </p:nvSpPr>
        <p:spPr>
          <a:xfrm>
            <a:off x="4715875" y="2637600"/>
            <a:ext cx="3436500" cy="153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_1">
    <p:bg>
      <p:bgPr>
        <a:solidFill>
          <a:schemeClr val="dk1"/>
        </a:solidFill>
        <a:effectLst/>
      </p:bgPr>
    </p:bg>
    <p:spTree>
      <p:nvGrpSpPr>
        <p:cNvPr id="1" name="Shape 150"/>
        <p:cNvGrpSpPr/>
        <p:nvPr/>
      </p:nvGrpSpPr>
      <p:grpSpPr>
        <a:xfrm>
          <a:off x="0" y="0"/>
          <a:ext cx="0" cy="0"/>
          <a:chOff x="0" y="0"/>
          <a:chExt cx="0" cy="0"/>
        </a:xfrm>
      </p:grpSpPr>
      <p:grpSp>
        <p:nvGrpSpPr>
          <p:cNvPr id="151" name="Google Shape;151;p13"/>
          <p:cNvGrpSpPr/>
          <p:nvPr/>
        </p:nvGrpSpPr>
        <p:grpSpPr>
          <a:xfrm>
            <a:off x="5319598" y="1668927"/>
            <a:ext cx="3697846" cy="3337747"/>
            <a:chOff x="1740732" y="712175"/>
            <a:chExt cx="4287854" cy="3870300"/>
          </a:xfrm>
        </p:grpSpPr>
        <p:grpSp>
          <p:nvGrpSpPr>
            <p:cNvPr id="152" name="Google Shape;152;p13"/>
            <p:cNvGrpSpPr/>
            <p:nvPr/>
          </p:nvGrpSpPr>
          <p:grpSpPr>
            <a:xfrm>
              <a:off x="2341558" y="712175"/>
              <a:ext cx="3381042" cy="3870300"/>
              <a:chOff x="2341558" y="712175"/>
              <a:chExt cx="3381042" cy="3870300"/>
            </a:xfrm>
          </p:grpSpPr>
          <p:cxnSp>
            <p:nvCxnSpPr>
              <p:cNvPr id="153" name="Google Shape;153;p13"/>
              <p:cNvCxnSpPr/>
              <p:nvPr/>
            </p:nvCxnSpPr>
            <p:spPr>
              <a:xfrm>
                <a:off x="2341558"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154" name="Google Shape;154;p13"/>
              <p:cNvCxnSpPr/>
              <p:nvPr/>
            </p:nvCxnSpPr>
            <p:spPr>
              <a:xfrm>
                <a:off x="3017767"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155" name="Google Shape;155;p13"/>
              <p:cNvCxnSpPr/>
              <p:nvPr/>
            </p:nvCxnSpPr>
            <p:spPr>
              <a:xfrm>
                <a:off x="3693975"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156" name="Google Shape;156;p13"/>
              <p:cNvCxnSpPr/>
              <p:nvPr/>
            </p:nvCxnSpPr>
            <p:spPr>
              <a:xfrm>
                <a:off x="4370183"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157" name="Google Shape;157;p13"/>
              <p:cNvCxnSpPr/>
              <p:nvPr/>
            </p:nvCxnSpPr>
            <p:spPr>
              <a:xfrm>
                <a:off x="5046392"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158" name="Google Shape;158;p13"/>
              <p:cNvCxnSpPr/>
              <p:nvPr/>
            </p:nvCxnSpPr>
            <p:spPr>
              <a:xfrm>
                <a:off x="5722600" y="712175"/>
                <a:ext cx="0" cy="3870300"/>
              </a:xfrm>
              <a:prstGeom prst="straightConnector1">
                <a:avLst/>
              </a:prstGeom>
              <a:noFill/>
              <a:ln w="9525" cap="flat" cmpd="sng">
                <a:solidFill>
                  <a:schemeClr val="dk2"/>
                </a:solidFill>
                <a:prstDash val="solid"/>
                <a:round/>
                <a:headEnd type="none" w="med" len="med"/>
                <a:tailEnd type="none" w="med" len="med"/>
              </a:ln>
            </p:spPr>
          </p:cxnSp>
        </p:grpSp>
        <p:grpSp>
          <p:nvGrpSpPr>
            <p:cNvPr id="159" name="Google Shape;159;p13"/>
            <p:cNvGrpSpPr/>
            <p:nvPr/>
          </p:nvGrpSpPr>
          <p:grpSpPr>
            <a:xfrm rot="5400000">
              <a:off x="2532242" y="516414"/>
              <a:ext cx="2704835" cy="4287854"/>
              <a:chOff x="2341561" y="712175"/>
              <a:chExt cx="2704835" cy="3535500"/>
            </a:xfrm>
          </p:grpSpPr>
          <p:cxnSp>
            <p:nvCxnSpPr>
              <p:cNvPr id="160" name="Google Shape;160;p13"/>
              <p:cNvCxnSpPr/>
              <p:nvPr/>
            </p:nvCxnSpPr>
            <p:spPr>
              <a:xfrm>
                <a:off x="2341561"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161" name="Google Shape;161;p13"/>
              <p:cNvCxnSpPr/>
              <p:nvPr/>
            </p:nvCxnSpPr>
            <p:spPr>
              <a:xfrm>
                <a:off x="3017770"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162" name="Google Shape;162;p13"/>
              <p:cNvCxnSpPr/>
              <p:nvPr/>
            </p:nvCxnSpPr>
            <p:spPr>
              <a:xfrm>
                <a:off x="3693979"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163" name="Google Shape;163;p13"/>
              <p:cNvCxnSpPr/>
              <p:nvPr/>
            </p:nvCxnSpPr>
            <p:spPr>
              <a:xfrm>
                <a:off x="4370188"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164" name="Google Shape;164;p13"/>
              <p:cNvCxnSpPr/>
              <p:nvPr/>
            </p:nvCxnSpPr>
            <p:spPr>
              <a:xfrm>
                <a:off x="5046396" y="712175"/>
                <a:ext cx="0" cy="3535500"/>
              </a:xfrm>
              <a:prstGeom prst="straightConnector1">
                <a:avLst/>
              </a:prstGeom>
              <a:noFill/>
              <a:ln w="9525" cap="flat" cmpd="sng">
                <a:solidFill>
                  <a:schemeClr val="dk2"/>
                </a:solidFill>
                <a:prstDash val="solid"/>
                <a:round/>
                <a:headEnd type="none" w="med" len="med"/>
                <a:tailEnd type="none" w="med" len="med"/>
              </a:ln>
            </p:spPr>
          </p:cxnSp>
        </p:grpSp>
      </p:grpSp>
      <p:grpSp>
        <p:nvGrpSpPr>
          <p:cNvPr id="165" name="Google Shape;165;p13"/>
          <p:cNvGrpSpPr/>
          <p:nvPr/>
        </p:nvGrpSpPr>
        <p:grpSpPr>
          <a:xfrm>
            <a:off x="-1030833" y="-86323"/>
            <a:ext cx="3697846" cy="3337747"/>
            <a:chOff x="1740732" y="712175"/>
            <a:chExt cx="4287854" cy="3870300"/>
          </a:xfrm>
        </p:grpSpPr>
        <p:grpSp>
          <p:nvGrpSpPr>
            <p:cNvPr id="166" name="Google Shape;166;p13"/>
            <p:cNvGrpSpPr/>
            <p:nvPr/>
          </p:nvGrpSpPr>
          <p:grpSpPr>
            <a:xfrm>
              <a:off x="2341558" y="712175"/>
              <a:ext cx="3381042" cy="3870300"/>
              <a:chOff x="2341558" y="712175"/>
              <a:chExt cx="3381042" cy="3870300"/>
            </a:xfrm>
          </p:grpSpPr>
          <p:cxnSp>
            <p:nvCxnSpPr>
              <p:cNvPr id="167" name="Google Shape;167;p13"/>
              <p:cNvCxnSpPr/>
              <p:nvPr/>
            </p:nvCxnSpPr>
            <p:spPr>
              <a:xfrm>
                <a:off x="2341558"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168" name="Google Shape;168;p13"/>
              <p:cNvCxnSpPr/>
              <p:nvPr/>
            </p:nvCxnSpPr>
            <p:spPr>
              <a:xfrm>
                <a:off x="3017767"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169" name="Google Shape;169;p13"/>
              <p:cNvCxnSpPr/>
              <p:nvPr/>
            </p:nvCxnSpPr>
            <p:spPr>
              <a:xfrm>
                <a:off x="3693975"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170" name="Google Shape;170;p13"/>
              <p:cNvCxnSpPr/>
              <p:nvPr/>
            </p:nvCxnSpPr>
            <p:spPr>
              <a:xfrm>
                <a:off x="4370183"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171" name="Google Shape;171;p13"/>
              <p:cNvCxnSpPr/>
              <p:nvPr/>
            </p:nvCxnSpPr>
            <p:spPr>
              <a:xfrm>
                <a:off x="5046392"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172" name="Google Shape;172;p13"/>
              <p:cNvCxnSpPr/>
              <p:nvPr/>
            </p:nvCxnSpPr>
            <p:spPr>
              <a:xfrm>
                <a:off x="5722600" y="712175"/>
                <a:ext cx="0" cy="3870300"/>
              </a:xfrm>
              <a:prstGeom prst="straightConnector1">
                <a:avLst/>
              </a:prstGeom>
              <a:noFill/>
              <a:ln w="9525" cap="flat" cmpd="sng">
                <a:solidFill>
                  <a:schemeClr val="dk2"/>
                </a:solidFill>
                <a:prstDash val="solid"/>
                <a:round/>
                <a:headEnd type="none" w="med" len="med"/>
                <a:tailEnd type="none" w="med" len="med"/>
              </a:ln>
            </p:spPr>
          </p:cxnSp>
        </p:grpSp>
        <p:grpSp>
          <p:nvGrpSpPr>
            <p:cNvPr id="173" name="Google Shape;173;p13"/>
            <p:cNvGrpSpPr/>
            <p:nvPr/>
          </p:nvGrpSpPr>
          <p:grpSpPr>
            <a:xfrm rot="5400000">
              <a:off x="2532242" y="516414"/>
              <a:ext cx="2704835" cy="4287854"/>
              <a:chOff x="2341561" y="712175"/>
              <a:chExt cx="2704835" cy="3535500"/>
            </a:xfrm>
          </p:grpSpPr>
          <p:cxnSp>
            <p:nvCxnSpPr>
              <p:cNvPr id="174" name="Google Shape;174;p13"/>
              <p:cNvCxnSpPr/>
              <p:nvPr/>
            </p:nvCxnSpPr>
            <p:spPr>
              <a:xfrm>
                <a:off x="2341561"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175" name="Google Shape;175;p13"/>
              <p:cNvCxnSpPr/>
              <p:nvPr/>
            </p:nvCxnSpPr>
            <p:spPr>
              <a:xfrm>
                <a:off x="3017770"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176" name="Google Shape;176;p13"/>
              <p:cNvCxnSpPr/>
              <p:nvPr/>
            </p:nvCxnSpPr>
            <p:spPr>
              <a:xfrm>
                <a:off x="3693979"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177" name="Google Shape;177;p13"/>
              <p:cNvCxnSpPr/>
              <p:nvPr/>
            </p:nvCxnSpPr>
            <p:spPr>
              <a:xfrm>
                <a:off x="4370188"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178" name="Google Shape;178;p13"/>
              <p:cNvCxnSpPr/>
              <p:nvPr/>
            </p:nvCxnSpPr>
            <p:spPr>
              <a:xfrm>
                <a:off x="5046396" y="712175"/>
                <a:ext cx="0" cy="3535500"/>
              </a:xfrm>
              <a:prstGeom prst="straightConnector1">
                <a:avLst/>
              </a:prstGeom>
              <a:noFill/>
              <a:ln w="9525" cap="flat" cmpd="sng">
                <a:solidFill>
                  <a:schemeClr val="dk2"/>
                </a:solidFill>
                <a:prstDash val="solid"/>
                <a:round/>
                <a:headEnd type="none" w="med" len="med"/>
                <a:tailEnd type="none" w="med" len="med"/>
              </a:ln>
            </p:spPr>
          </p:cxnSp>
        </p:grpSp>
      </p:grpSp>
      <p:sp>
        <p:nvSpPr>
          <p:cNvPr id="179" name="Google Shape;179;p13"/>
          <p:cNvSpPr txBox="1">
            <a:spLocks noGrp="1"/>
          </p:cNvSpPr>
          <p:nvPr>
            <p:ph type="subTitle" idx="1"/>
          </p:nvPr>
        </p:nvSpPr>
        <p:spPr>
          <a:xfrm>
            <a:off x="1697338" y="2904100"/>
            <a:ext cx="2790000" cy="438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ontserrat"/>
              <a:buNone/>
              <a:defRPr sz="1500">
                <a:solidFill>
                  <a:schemeClr val="lt1"/>
                </a:solidFill>
                <a:latin typeface="Gilda Display"/>
                <a:ea typeface="Gilda Display"/>
                <a:cs typeface="Gilda Display"/>
                <a:sym typeface="Gilda Display"/>
              </a:defRPr>
            </a:lvl1pPr>
            <a:lvl2pPr lvl="1"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180" name="Google Shape;180;p13"/>
          <p:cNvSpPr txBox="1">
            <a:spLocks noGrp="1"/>
          </p:cNvSpPr>
          <p:nvPr>
            <p:ph type="subTitle" idx="2"/>
          </p:nvPr>
        </p:nvSpPr>
        <p:spPr>
          <a:xfrm>
            <a:off x="1697326" y="3335850"/>
            <a:ext cx="2790000" cy="591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1" name="Google Shape;181;p13"/>
          <p:cNvSpPr txBox="1">
            <a:spLocks noGrp="1"/>
          </p:cNvSpPr>
          <p:nvPr>
            <p:ph type="title" hasCustomPrompt="1"/>
          </p:nvPr>
        </p:nvSpPr>
        <p:spPr>
          <a:xfrm>
            <a:off x="848238" y="2903501"/>
            <a:ext cx="851100" cy="10227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3500">
                <a:solidFill>
                  <a:schemeClr val="lt1"/>
                </a:solidFill>
              </a:defRPr>
            </a:lvl1pPr>
            <a:lvl2pPr lvl="1" algn="ctr" rtl="0">
              <a:spcBef>
                <a:spcPts val="0"/>
              </a:spcBef>
              <a:spcAft>
                <a:spcPts val="0"/>
              </a:spcAft>
              <a:buSzPts val="2000"/>
              <a:buFont typeface="Montserrat"/>
              <a:buNone/>
              <a:defRPr sz="2000">
                <a:latin typeface="Montserrat"/>
                <a:ea typeface="Montserrat"/>
                <a:cs typeface="Montserrat"/>
                <a:sym typeface="Montserrat"/>
              </a:defRPr>
            </a:lvl2pPr>
            <a:lvl3pPr lvl="2" algn="ctr" rtl="0">
              <a:spcBef>
                <a:spcPts val="0"/>
              </a:spcBef>
              <a:spcAft>
                <a:spcPts val="0"/>
              </a:spcAft>
              <a:buSzPts val="2000"/>
              <a:buFont typeface="Montserrat"/>
              <a:buNone/>
              <a:defRPr sz="2000">
                <a:latin typeface="Montserrat"/>
                <a:ea typeface="Montserrat"/>
                <a:cs typeface="Montserrat"/>
                <a:sym typeface="Montserrat"/>
              </a:defRPr>
            </a:lvl3pPr>
            <a:lvl4pPr lvl="3" algn="ctr" rtl="0">
              <a:spcBef>
                <a:spcPts val="0"/>
              </a:spcBef>
              <a:spcAft>
                <a:spcPts val="0"/>
              </a:spcAft>
              <a:buSzPts val="2000"/>
              <a:buFont typeface="Montserrat"/>
              <a:buNone/>
              <a:defRPr sz="2000">
                <a:latin typeface="Montserrat"/>
                <a:ea typeface="Montserrat"/>
                <a:cs typeface="Montserrat"/>
                <a:sym typeface="Montserrat"/>
              </a:defRPr>
            </a:lvl4pPr>
            <a:lvl5pPr lvl="4" algn="ctr" rtl="0">
              <a:spcBef>
                <a:spcPts val="0"/>
              </a:spcBef>
              <a:spcAft>
                <a:spcPts val="0"/>
              </a:spcAft>
              <a:buSzPts val="2000"/>
              <a:buFont typeface="Montserrat"/>
              <a:buNone/>
              <a:defRPr sz="2000">
                <a:latin typeface="Montserrat"/>
                <a:ea typeface="Montserrat"/>
                <a:cs typeface="Montserrat"/>
                <a:sym typeface="Montserrat"/>
              </a:defRPr>
            </a:lvl5pPr>
            <a:lvl6pPr lvl="5" algn="ctr" rtl="0">
              <a:spcBef>
                <a:spcPts val="0"/>
              </a:spcBef>
              <a:spcAft>
                <a:spcPts val="0"/>
              </a:spcAft>
              <a:buSzPts val="2000"/>
              <a:buFont typeface="Montserrat"/>
              <a:buNone/>
              <a:defRPr sz="2000">
                <a:latin typeface="Montserrat"/>
                <a:ea typeface="Montserrat"/>
                <a:cs typeface="Montserrat"/>
                <a:sym typeface="Montserrat"/>
              </a:defRPr>
            </a:lvl6pPr>
            <a:lvl7pPr lvl="6" algn="ctr" rtl="0">
              <a:spcBef>
                <a:spcPts val="0"/>
              </a:spcBef>
              <a:spcAft>
                <a:spcPts val="0"/>
              </a:spcAft>
              <a:buSzPts val="2000"/>
              <a:buFont typeface="Montserrat"/>
              <a:buNone/>
              <a:defRPr sz="2000">
                <a:latin typeface="Montserrat"/>
                <a:ea typeface="Montserrat"/>
                <a:cs typeface="Montserrat"/>
                <a:sym typeface="Montserrat"/>
              </a:defRPr>
            </a:lvl7pPr>
            <a:lvl8pPr lvl="7" algn="ctr" rtl="0">
              <a:spcBef>
                <a:spcPts val="0"/>
              </a:spcBef>
              <a:spcAft>
                <a:spcPts val="0"/>
              </a:spcAft>
              <a:buSzPts val="2000"/>
              <a:buFont typeface="Montserrat"/>
              <a:buNone/>
              <a:defRPr sz="2000">
                <a:latin typeface="Montserrat"/>
                <a:ea typeface="Montserrat"/>
                <a:cs typeface="Montserrat"/>
                <a:sym typeface="Montserrat"/>
              </a:defRPr>
            </a:lvl8pPr>
            <a:lvl9pPr lvl="8" algn="ctr" rtl="0">
              <a:spcBef>
                <a:spcPts val="0"/>
              </a:spcBef>
              <a:spcAft>
                <a:spcPts val="0"/>
              </a:spcAft>
              <a:buSzPts val="2000"/>
              <a:buFont typeface="Montserrat"/>
              <a:buNone/>
              <a:defRPr sz="2000">
                <a:latin typeface="Montserrat"/>
                <a:ea typeface="Montserrat"/>
                <a:cs typeface="Montserrat"/>
                <a:sym typeface="Montserrat"/>
              </a:defRPr>
            </a:lvl9pPr>
          </a:lstStyle>
          <a:p>
            <a:r>
              <a:t>xx%</a:t>
            </a:r>
          </a:p>
        </p:txBody>
      </p:sp>
      <p:sp>
        <p:nvSpPr>
          <p:cNvPr id="182" name="Google Shape;182;p13"/>
          <p:cNvSpPr txBox="1">
            <a:spLocks noGrp="1"/>
          </p:cNvSpPr>
          <p:nvPr>
            <p:ph type="subTitle" idx="3"/>
          </p:nvPr>
        </p:nvSpPr>
        <p:spPr>
          <a:xfrm>
            <a:off x="5510368" y="2903450"/>
            <a:ext cx="2790000" cy="438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ontserrat"/>
              <a:buNone/>
              <a:defRPr sz="1500">
                <a:solidFill>
                  <a:schemeClr val="lt1"/>
                </a:solidFill>
                <a:latin typeface="Gilda Display"/>
                <a:ea typeface="Gilda Display"/>
                <a:cs typeface="Gilda Display"/>
                <a:sym typeface="Gilda Display"/>
              </a:defRPr>
            </a:lvl1pPr>
            <a:lvl2pPr lvl="1"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183" name="Google Shape;183;p13"/>
          <p:cNvSpPr txBox="1">
            <a:spLocks noGrp="1"/>
          </p:cNvSpPr>
          <p:nvPr>
            <p:ph type="subTitle" idx="4"/>
          </p:nvPr>
        </p:nvSpPr>
        <p:spPr>
          <a:xfrm>
            <a:off x="5510350" y="3335232"/>
            <a:ext cx="2790000" cy="591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4" name="Google Shape;184;p13"/>
          <p:cNvSpPr txBox="1">
            <a:spLocks noGrp="1"/>
          </p:cNvSpPr>
          <p:nvPr>
            <p:ph type="title" idx="5" hasCustomPrompt="1"/>
          </p:nvPr>
        </p:nvSpPr>
        <p:spPr>
          <a:xfrm>
            <a:off x="4659043" y="2903463"/>
            <a:ext cx="851100" cy="10227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3500">
                <a:solidFill>
                  <a:schemeClr val="lt1"/>
                </a:solidFill>
              </a:defRPr>
            </a:lvl1pPr>
            <a:lvl2pPr lvl="1" algn="ctr" rtl="0">
              <a:spcBef>
                <a:spcPts val="0"/>
              </a:spcBef>
              <a:spcAft>
                <a:spcPts val="0"/>
              </a:spcAft>
              <a:buSzPts val="2000"/>
              <a:buFont typeface="Montserrat"/>
              <a:buNone/>
              <a:defRPr sz="2000">
                <a:latin typeface="Montserrat"/>
                <a:ea typeface="Montserrat"/>
                <a:cs typeface="Montserrat"/>
                <a:sym typeface="Montserrat"/>
              </a:defRPr>
            </a:lvl2pPr>
            <a:lvl3pPr lvl="2" algn="ctr" rtl="0">
              <a:spcBef>
                <a:spcPts val="0"/>
              </a:spcBef>
              <a:spcAft>
                <a:spcPts val="0"/>
              </a:spcAft>
              <a:buSzPts val="2000"/>
              <a:buFont typeface="Montserrat"/>
              <a:buNone/>
              <a:defRPr sz="2000">
                <a:latin typeface="Montserrat"/>
                <a:ea typeface="Montserrat"/>
                <a:cs typeface="Montserrat"/>
                <a:sym typeface="Montserrat"/>
              </a:defRPr>
            </a:lvl3pPr>
            <a:lvl4pPr lvl="3" algn="ctr" rtl="0">
              <a:spcBef>
                <a:spcPts val="0"/>
              </a:spcBef>
              <a:spcAft>
                <a:spcPts val="0"/>
              </a:spcAft>
              <a:buSzPts val="2000"/>
              <a:buFont typeface="Montserrat"/>
              <a:buNone/>
              <a:defRPr sz="2000">
                <a:latin typeface="Montserrat"/>
                <a:ea typeface="Montserrat"/>
                <a:cs typeface="Montserrat"/>
                <a:sym typeface="Montserrat"/>
              </a:defRPr>
            </a:lvl4pPr>
            <a:lvl5pPr lvl="4" algn="ctr" rtl="0">
              <a:spcBef>
                <a:spcPts val="0"/>
              </a:spcBef>
              <a:spcAft>
                <a:spcPts val="0"/>
              </a:spcAft>
              <a:buSzPts val="2000"/>
              <a:buFont typeface="Montserrat"/>
              <a:buNone/>
              <a:defRPr sz="2000">
                <a:latin typeface="Montserrat"/>
                <a:ea typeface="Montserrat"/>
                <a:cs typeface="Montserrat"/>
                <a:sym typeface="Montserrat"/>
              </a:defRPr>
            </a:lvl5pPr>
            <a:lvl6pPr lvl="5" algn="ctr" rtl="0">
              <a:spcBef>
                <a:spcPts val="0"/>
              </a:spcBef>
              <a:spcAft>
                <a:spcPts val="0"/>
              </a:spcAft>
              <a:buSzPts val="2000"/>
              <a:buFont typeface="Montserrat"/>
              <a:buNone/>
              <a:defRPr sz="2000">
                <a:latin typeface="Montserrat"/>
                <a:ea typeface="Montserrat"/>
                <a:cs typeface="Montserrat"/>
                <a:sym typeface="Montserrat"/>
              </a:defRPr>
            </a:lvl6pPr>
            <a:lvl7pPr lvl="6" algn="ctr" rtl="0">
              <a:spcBef>
                <a:spcPts val="0"/>
              </a:spcBef>
              <a:spcAft>
                <a:spcPts val="0"/>
              </a:spcAft>
              <a:buSzPts val="2000"/>
              <a:buFont typeface="Montserrat"/>
              <a:buNone/>
              <a:defRPr sz="2000">
                <a:latin typeface="Montserrat"/>
                <a:ea typeface="Montserrat"/>
                <a:cs typeface="Montserrat"/>
                <a:sym typeface="Montserrat"/>
              </a:defRPr>
            </a:lvl7pPr>
            <a:lvl8pPr lvl="7" algn="ctr" rtl="0">
              <a:spcBef>
                <a:spcPts val="0"/>
              </a:spcBef>
              <a:spcAft>
                <a:spcPts val="0"/>
              </a:spcAft>
              <a:buSzPts val="2000"/>
              <a:buFont typeface="Montserrat"/>
              <a:buNone/>
              <a:defRPr sz="2000">
                <a:latin typeface="Montserrat"/>
                <a:ea typeface="Montserrat"/>
                <a:cs typeface="Montserrat"/>
                <a:sym typeface="Montserrat"/>
              </a:defRPr>
            </a:lvl8pPr>
            <a:lvl9pPr lvl="8" algn="ctr" rtl="0">
              <a:spcBef>
                <a:spcPts val="0"/>
              </a:spcBef>
              <a:spcAft>
                <a:spcPts val="0"/>
              </a:spcAft>
              <a:buSzPts val="2000"/>
              <a:buFont typeface="Montserrat"/>
              <a:buNone/>
              <a:defRPr sz="2000">
                <a:latin typeface="Montserrat"/>
                <a:ea typeface="Montserrat"/>
                <a:cs typeface="Montserrat"/>
                <a:sym typeface="Montserrat"/>
              </a:defRPr>
            </a:lvl9pPr>
          </a:lstStyle>
          <a:p>
            <a:r>
              <a:t>xx%</a:t>
            </a:r>
          </a:p>
        </p:txBody>
      </p:sp>
      <p:sp>
        <p:nvSpPr>
          <p:cNvPr id="185" name="Google Shape;185;p13"/>
          <p:cNvSpPr txBox="1">
            <a:spLocks noGrp="1"/>
          </p:cNvSpPr>
          <p:nvPr>
            <p:ph type="subTitle" idx="6"/>
          </p:nvPr>
        </p:nvSpPr>
        <p:spPr>
          <a:xfrm>
            <a:off x="1697186" y="1597700"/>
            <a:ext cx="2790000" cy="438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ontserrat"/>
              <a:buNone/>
              <a:defRPr sz="1500">
                <a:solidFill>
                  <a:schemeClr val="lt1"/>
                </a:solidFill>
                <a:latin typeface="Gilda Display"/>
                <a:ea typeface="Gilda Display"/>
                <a:cs typeface="Gilda Display"/>
                <a:sym typeface="Gilda Display"/>
              </a:defRPr>
            </a:lvl1pPr>
            <a:lvl2pPr lvl="1"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186" name="Google Shape;186;p13"/>
          <p:cNvSpPr txBox="1">
            <a:spLocks noGrp="1"/>
          </p:cNvSpPr>
          <p:nvPr>
            <p:ph type="subTitle" idx="7"/>
          </p:nvPr>
        </p:nvSpPr>
        <p:spPr>
          <a:xfrm>
            <a:off x="1697174" y="2029251"/>
            <a:ext cx="2790000" cy="591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7" name="Google Shape;187;p13"/>
          <p:cNvSpPr txBox="1">
            <a:spLocks noGrp="1"/>
          </p:cNvSpPr>
          <p:nvPr>
            <p:ph type="title" idx="8" hasCustomPrompt="1"/>
          </p:nvPr>
        </p:nvSpPr>
        <p:spPr>
          <a:xfrm>
            <a:off x="848231" y="1597706"/>
            <a:ext cx="851100" cy="10227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3500">
                <a:solidFill>
                  <a:schemeClr val="lt1"/>
                </a:solidFill>
              </a:defRPr>
            </a:lvl1pPr>
            <a:lvl2pPr lvl="1" algn="ctr" rtl="0">
              <a:spcBef>
                <a:spcPts val="0"/>
              </a:spcBef>
              <a:spcAft>
                <a:spcPts val="0"/>
              </a:spcAft>
              <a:buSzPts val="2000"/>
              <a:buFont typeface="Montserrat"/>
              <a:buNone/>
              <a:defRPr sz="2000">
                <a:latin typeface="Montserrat"/>
                <a:ea typeface="Montserrat"/>
                <a:cs typeface="Montserrat"/>
                <a:sym typeface="Montserrat"/>
              </a:defRPr>
            </a:lvl2pPr>
            <a:lvl3pPr lvl="2" algn="ctr" rtl="0">
              <a:spcBef>
                <a:spcPts val="0"/>
              </a:spcBef>
              <a:spcAft>
                <a:spcPts val="0"/>
              </a:spcAft>
              <a:buSzPts val="2000"/>
              <a:buFont typeface="Montserrat"/>
              <a:buNone/>
              <a:defRPr sz="2000">
                <a:latin typeface="Montserrat"/>
                <a:ea typeface="Montserrat"/>
                <a:cs typeface="Montserrat"/>
                <a:sym typeface="Montserrat"/>
              </a:defRPr>
            </a:lvl3pPr>
            <a:lvl4pPr lvl="3" algn="ctr" rtl="0">
              <a:spcBef>
                <a:spcPts val="0"/>
              </a:spcBef>
              <a:spcAft>
                <a:spcPts val="0"/>
              </a:spcAft>
              <a:buSzPts val="2000"/>
              <a:buFont typeface="Montserrat"/>
              <a:buNone/>
              <a:defRPr sz="2000">
                <a:latin typeface="Montserrat"/>
                <a:ea typeface="Montserrat"/>
                <a:cs typeface="Montserrat"/>
                <a:sym typeface="Montserrat"/>
              </a:defRPr>
            </a:lvl4pPr>
            <a:lvl5pPr lvl="4" algn="ctr" rtl="0">
              <a:spcBef>
                <a:spcPts val="0"/>
              </a:spcBef>
              <a:spcAft>
                <a:spcPts val="0"/>
              </a:spcAft>
              <a:buSzPts val="2000"/>
              <a:buFont typeface="Montserrat"/>
              <a:buNone/>
              <a:defRPr sz="2000">
                <a:latin typeface="Montserrat"/>
                <a:ea typeface="Montserrat"/>
                <a:cs typeface="Montserrat"/>
                <a:sym typeface="Montserrat"/>
              </a:defRPr>
            </a:lvl5pPr>
            <a:lvl6pPr lvl="5" algn="ctr" rtl="0">
              <a:spcBef>
                <a:spcPts val="0"/>
              </a:spcBef>
              <a:spcAft>
                <a:spcPts val="0"/>
              </a:spcAft>
              <a:buSzPts val="2000"/>
              <a:buFont typeface="Montserrat"/>
              <a:buNone/>
              <a:defRPr sz="2000">
                <a:latin typeface="Montserrat"/>
                <a:ea typeface="Montserrat"/>
                <a:cs typeface="Montserrat"/>
                <a:sym typeface="Montserrat"/>
              </a:defRPr>
            </a:lvl6pPr>
            <a:lvl7pPr lvl="6" algn="ctr" rtl="0">
              <a:spcBef>
                <a:spcPts val="0"/>
              </a:spcBef>
              <a:spcAft>
                <a:spcPts val="0"/>
              </a:spcAft>
              <a:buSzPts val="2000"/>
              <a:buFont typeface="Montserrat"/>
              <a:buNone/>
              <a:defRPr sz="2000">
                <a:latin typeface="Montserrat"/>
                <a:ea typeface="Montserrat"/>
                <a:cs typeface="Montserrat"/>
                <a:sym typeface="Montserrat"/>
              </a:defRPr>
            </a:lvl7pPr>
            <a:lvl8pPr lvl="7" algn="ctr" rtl="0">
              <a:spcBef>
                <a:spcPts val="0"/>
              </a:spcBef>
              <a:spcAft>
                <a:spcPts val="0"/>
              </a:spcAft>
              <a:buSzPts val="2000"/>
              <a:buFont typeface="Montserrat"/>
              <a:buNone/>
              <a:defRPr sz="2000">
                <a:latin typeface="Montserrat"/>
                <a:ea typeface="Montserrat"/>
                <a:cs typeface="Montserrat"/>
                <a:sym typeface="Montserrat"/>
              </a:defRPr>
            </a:lvl8pPr>
            <a:lvl9pPr lvl="8" algn="ctr" rtl="0">
              <a:spcBef>
                <a:spcPts val="0"/>
              </a:spcBef>
              <a:spcAft>
                <a:spcPts val="0"/>
              </a:spcAft>
              <a:buSzPts val="2000"/>
              <a:buFont typeface="Montserrat"/>
              <a:buNone/>
              <a:defRPr sz="2000">
                <a:latin typeface="Montserrat"/>
                <a:ea typeface="Montserrat"/>
                <a:cs typeface="Montserrat"/>
                <a:sym typeface="Montserrat"/>
              </a:defRPr>
            </a:lvl9pPr>
          </a:lstStyle>
          <a:p>
            <a:r>
              <a:t>xx%</a:t>
            </a:r>
          </a:p>
        </p:txBody>
      </p:sp>
      <p:sp>
        <p:nvSpPr>
          <p:cNvPr id="188" name="Google Shape;188;p13"/>
          <p:cNvSpPr txBox="1">
            <a:spLocks noGrp="1"/>
          </p:cNvSpPr>
          <p:nvPr>
            <p:ph type="subTitle" idx="9"/>
          </p:nvPr>
        </p:nvSpPr>
        <p:spPr>
          <a:xfrm>
            <a:off x="5508796" y="1602700"/>
            <a:ext cx="2790000" cy="438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ontserrat"/>
              <a:buNone/>
              <a:defRPr sz="1500">
                <a:solidFill>
                  <a:schemeClr val="lt1"/>
                </a:solidFill>
                <a:latin typeface="Gilda Display"/>
                <a:ea typeface="Gilda Display"/>
                <a:cs typeface="Gilda Display"/>
                <a:sym typeface="Gilda Display"/>
              </a:defRPr>
            </a:lvl1pPr>
            <a:lvl2pPr lvl="1"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189" name="Google Shape;189;p13"/>
          <p:cNvSpPr txBox="1">
            <a:spLocks noGrp="1"/>
          </p:cNvSpPr>
          <p:nvPr>
            <p:ph type="subTitle" idx="13"/>
          </p:nvPr>
        </p:nvSpPr>
        <p:spPr>
          <a:xfrm>
            <a:off x="5508774" y="2034251"/>
            <a:ext cx="2790000" cy="591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0" name="Google Shape;190;p13"/>
          <p:cNvSpPr txBox="1">
            <a:spLocks noGrp="1"/>
          </p:cNvSpPr>
          <p:nvPr>
            <p:ph type="title" idx="14" hasCustomPrompt="1"/>
          </p:nvPr>
        </p:nvSpPr>
        <p:spPr>
          <a:xfrm>
            <a:off x="4659037" y="1602099"/>
            <a:ext cx="851100" cy="10227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000"/>
              <a:buNone/>
              <a:defRPr sz="3500">
                <a:solidFill>
                  <a:schemeClr val="lt1"/>
                </a:solidFill>
              </a:defRPr>
            </a:lvl1pPr>
            <a:lvl2pPr lvl="1" algn="ctr" rtl="0">
              <a:spcBef>
                <a:spcPts val="0"/>
              </a:spcBef>
              <a:spcAft>
                <a:spcPts val="0"/>
              </a:spcAft>
              <a:buSzPts val="2000"/>
              <a:buFont typeface="Montserrat"/>
              <a:buNone/>
              <a:defRPr sz="2000">
                <a:latin typeface="Montserrat"/>
                <a:ea typeface="Montserrat"/>
                <a:cs typeface="Montserrat"/>
                <a:sym typeface="Montserrat"/>
              </a:defRPr>
            </a:lvl2pPr>
            <a:lvl3pPr lvl="2" algn="ctr" rtl="0">
              <a:spcBef>
                <a:spcPts val="0"/>
              </a:spcBef>
              <a:spcAft>
                <a:spcPts val="0"/>
              </a:spcAft>
              <a:buSzPts val="2000"/>
              <a:buFont typeface="Montserrat"/>
              <a:buNone/>
              <a:defRPr sz="2000">
                <a:latin typeface="Montserrat"/>
                <a:ea typeface="Montserrat"/>
                <a:cs typeface="Montserrat"/>
                <a:sym typeface="Montserrat"/>
              </a:defRPr>
            </a:lvl3pPr>
            <a:lvl4pPr lvl="3" algn="ctr" rtl="0">
              <a:spcBef>
                <a:spcPts val="0"/>
              </a:spcBef>
              <a:spcAft>
                <a:spcPts val="0"/>
              </a:spcAft>
              <a:buSzPts val="2000"/>
              <a:buFont typeface="Montserrat"/>
              <a:buNone/>
              <a:defRPr sz="2000">
                <a:latin typeface="Montserrat"/>
                <a:ea typeface="Montserrat"/>
                <a:cs typeface="Montserrat"/>
                <a:sym typeface="Montserrat"/>
              </a:defRPr>
            </a:lvl4pPr>
            <a:lvl5pPr lvl="4" algn="ctr" rtl="0">
              <a:spcBef>
                <a:spcPts val="0"/>
              </a:spcBef>
              <a:spcAft>
                <a:spcPts val="0"/>
              </a:spcAft>
              <a:buSzPts val="2000"/>
              <a:buFont typeface="Montserrat"/>
              <a:buNone/>
              <a:defRPr sz="2000">
                <a:latin typeface="Montserrat"/>
                <a:ea typeface="Montserrat"/>
                <a:cs typeface="Montserrat"/>
                <a:sym typeface="Montserrat"/>
              </a:defRPr>
            </a:lvl5pPr>
            <a:lvl6pPr lvl="5" algn="ctr" rtl="0">
              <a:spcBef>
                <a:spcPts val="0"/>
              </a:spcBef>
              <a:spcAft>
                <a:spcPts val="0"/>
              </a:spcAft>
              <a:buSzPts val="2000"/>
              <a:buFont typeface="Montserrat"/>
              <a:buNone/>
              <a:defRPr sz="2000">
                <a:latin typeface="Montserrat"/>
                <a:ea typeface="Montserrat"/>
                <a:cs typeface="Montserrat"/>
                <a:sym typeface="Montserrat"/>
              </a:defRPr>
            </a:lvl6pPr>
            <a:lvl7pPr lvl="6" algn="ctr" rtl="0">
              <a:spcBef>
                <a:spcPts val="0"/>
              </a:spcBef>
              <a:spcAft>
                <a:spcPts val="0"/>
              </a:spcAft>
              <a:buSzPts val="2000"/>
              <a:buFont typeface="Montserrat"/>
              <a:buNone/>
              <a:defRPr sz="2000">
                <a:latin typeface="Montserrat"/>
                <a:ea typeface="Montserrat"/>
                <a:cs typeface="Montserrat"/>
                <a:sym typeface="Montserrat"/>
              </a:defRPr>
            </a:lvl7pPr>
            <a:lvl8pPr lvl="7" algn="ctr" rtl="0">
              <a:spcBef>
                <a:spcPts val="0"/>
              </a:spcBef>
              <a:spcAft>
                <a:spcPts val="0"/>
              </a:spcAft>
              <a:buSzPts val="2000"/>
              <a:buFont typeface="Montserrat"/>
              <a:buNone/>
              <a:defRPr sz="2000">
                <a:latin typeface="Montserrat"/>
                <a:ea typeface="Montserrat"/>
                <a:cs typeface="Montserrat"/>
                <a:sym typeface="Montserrat"/>
              </a:defRPr>
            </a:lvl8pPr>
            <a:lvl9pPr lvl="8" algn="ctr" rtl="0">
              <a:spcBef>
                <a:spcPts val="0"/>
              </a:spcBef>
              <a:spcAft>
                <a:spcPts val="0"/>
              </a:spcAft>
              <a:buSzPts val="2000"/>
              <a:buFont typeface="Montserrat"/>
              <a:buNone/>
              <a:defRPr sz="2000">
                <a:latin typeface="Montserrat"/>
                <a:ea typeface="Montserrat"/>
                <a:cs typeface="Montserrat"/>
                <a:sym typeface="Montserrat"/>
              </a:defRPr>
            </a:lvl9pPr>
          </a:lstStyle>
          <a:p>
            <a:r>
              <a:t>xx%</a:t>
            </a:r>
          </a:p>
        </p:txBody>
      </p:sp>
      <p:sp>
        <p:nvSpPr>
          <p:cNvPr id="191" name="Google Shape;191;p13"/>
          <p:cNvSpPr txBox="1">
            <a:spLocks noGrp="1"/>
          </p:cNvSpPr>
          <p:nvPr>
            <p:ph type="title" idx="15"/>
          </p:nvPr>
        </p:nvSpPr>
        <p:spPr>
          <a:xfrm>
            <a:off x="720000" y="525367"/>
            <a:ext cx="77040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1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3">
    <p:bg>
      <p:bgPr>
        <a:solidFill>
          <a:schemeClr val="dk1"/>
        </a:solidFill>
        <a:effectLst/>
      </p:bgPr>
    </p:bg>
    <p:spTree>
      <p:nvGrpSpPr>
        <p:cNvPr id="1" name="Shape 831"/>
        <p:cNvGrpSpPr/>
        <p:nvPr/>
      </p:nvGrpSpPr>
      <p:grpSpPr>
        <a:xfrm>
          <a:off x="0" y="0"/>
          <a:ext cx="0" cy="0"/>
          <a:chOff x="0" y="0"/>
          <a:chExt cx="0" cy="0"/>
        </a:xfrm>
      </p:grpSpPr>
      <p:grpSp>
        <p:nvGrpSpPr>
          <p:cNvPr id="832" name="Google Shape;832;p36"/>
          <p:cNvGrpSpPr/>
          <p:nvPr/>
        </p:nvGrpSpPr>
        <p:grpSpPr>
          <a:xfrm>
            <a:off x="5446154" y="1640152"/>
            <a:ext cx="3697846" cy="3337747"/>
            <a:chOff x="1740732" y="712175"/>
            <a:chExt cx="4287854" cy="3870300"/>
          </a:xfrm>
        </p:grpSpPr>
        <p:grpSp>
          <p:nvGrpSpPr>
            <p:cNvPr id="833" name="Google Shape;833;p36"/>
            <p:cNvGrpSpPr/>
            <p:nvPr/>
          </p:nvGrpSpPr>
          <p:grpSpPr>
            <a:xfrm>
              <a:off x="2341558" y="712175"/>
              <a:ext cx="3381042" cy="3870300"/>
              <a:chOff x="2341558" y="712175"/>
              <a:chExt cx="3381042" cy="3870300"/>
            </a:xfrm>
          </p:grpSpPr>
          <p:cxnSp>
            <p:nvCxnSpPr>
              <p:cNvPr id="834" name="Google Shape;834;p36"/>
              <p:cNvCxnSpPr/>
              <p:nvPr/>
            </p:nvCxnSpPr>
            <p:spPr>
              <a:xfrm>
                <a:off x="2341558"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835" name="Google Shape;835;p36"/>
              <p:cNvCxnSpPr/>
              <p:nvPr/>
            </p:nvCxnSpPr>
            <p:spPr>
              <a:xfrm>
                <a:off x="3017767"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836" name="Google Shape;836;p36"/>
              <p:cNvCxnSpPr/>
              <p:nvPr/>
            </p:nvCxnSpPr>
            <p:spPr>
              <a:xfrm>
                <a:off x="3693975"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837" name="Google Shape;837;p36"/>
              <p:cNvCxnSpPr/>
              <p:nvPr/>
            </p:nvCxnSpPr>
            <p:spPr>
              <a:xfrm>
                <a:off x="4370183"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838" name="Google Shape;838;p36"/>
              <p:cNvCxnSpPr/>
              <p:nvPr/>
            </p:nvCxnSpPr>
            <p:spPr>
              <a:xfrm>
                <a:off x="5046392"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839" name="Google Shape;839;p36"/>
              <p:cNvCxnSpPr/>
              <p:nvPr/>
            </p:nvCxnSpPr>
            <p:spPr>
              <a:xfrm>
                <a:off x="5722600" y="712175"/>
                <a:ext cx="0" cy="3870300"/>
              </a:xfrm>
              <a:prstGeom prst="straightConnector1">
                <a:avLst/>
              </a:prstGeom>
              <a:noFill/>
              <a:ln w="9525" cap="flat" cmpd="sng">
                <a:solidFill>
                  <a:schemeClr val="dk2"/>
                </a:solidFill>
                <a:prstDash val="solid"/>
                <a:round/>
                <a:headEnd type="none" w="med" len="med"/>
                <a:tailEnd type="none" w="med" len="med"/>
              </a:ln>
            </p:spPr>
          </p:cxnSp>
        </p:grpSp>
        <p:grpSp>
          <p:nvGrpSpPr>
            <p:cNvPr id="840" name="Google Shape;840;p36"/>
            <p:cNvGrpSpPr/>
            <p:nvPr/>
          </p:nvGrpSpPr>
          <p:grpSpPr>
            <a:xfrm rot="5400000">
              <a:off x="2532242" y="516414"/>
              <a:ext cx="2704835" cy="4287854"/>
              <a:chOff x="2341561" y="712175"/>
              <a:chExt cx="2704835" cy="3535500"/>
            </a:xfrm>
          </p:grpSpPr>
          <p:cxnSp>
            <p:nvCxnSpPr>
              <p:cNvPr id="841" name="Google Shape;841;p36"/>
              <p:cNvCxnSpPr/>
              <p:nvPr/>
            </p:nvCxnSpPr>
            <p:spPr>
              <a:xfrm>
                <a:off x="2341561"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842" name="Google Shape;842;p36"/>
              <p:cNvCxnSpPr/>
              <p:nvPr/>
            </p:nvCxnSpPr>
            <p:spPr>
              <a:xfrm>
                <a:off x="3017770"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843" name="Google Shape;843;p36"/>
              <p:cNvCxnSpPr/>
              <p:nvPr/>
            </p:nvCxnSpPr>
            <p:spPr>
              <a:xfrm>
                <a:off x="3693979"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844" name="Google Shape;844;p36"/>
              <p:cNvCxnSpPr/>
              <p:nvPr/>
            </p:nvCxnSpPr>
            <p:spPr>
              <a:xfrm>
                <a:off x="4370188"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845" name="Google Shape;845;p36"/>
              <p:cNvCxnSpPr/>
              <p:nvPr/>
            </p:nvCxnSpPr>
            <p:spPr>
              <a:xfrm>
                <a:off x="5046396" y="712175"/>
                <a:ext cx="0" cy="3535500"/>
              </a:xfrm>
              <a:prstGeom prst="straightConnector1">
                <a:avLst/>
              </a:prstGeom>
              <a:noFill/>
              <a:ln w="9525" cap="flat" cmpd="sng">
                <a:solidFill>
                  <a:schemeClr val="dk2"/>
                </a:solidFill>
                <a:prstDash val="solid"/>
                <a:round/>
                <a:headEnd type="none" w="med" len="med"/>
                <a:tailEnd type="none" w="med" len="med"/>
              </a:ln>
            </p:spPr>
          </p:cxnSp>
        </p:grpSp>
      </p:grpSp>
      <p:sp>
        <p:nvSpPr>
          <p:cNvPr id="846" name="Google Shape;846;p36"/>
          <p:cNvSpPr txBox="1">
            <a:spLocks noGrp="1"/>
          </p:cNvSpPr>
          <p:nvPr>
            <p:ph type="title"/>
          </p:nvPr>
        </p:nvSpPr>
        <p:spPr>
          <a:xfrm>
            <a:off x="735189" y="879128"/>
            <a:ext cx="6199500" cy="1104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100"/>
              <a:buNone/>
              <a:defRPr sz="6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7" name="Google Shape;847;p36"/>
          <p:cNvSpPr txBox="1"/>
          <p:nvPr/>
        </p:nvSpPr>
        <p:spPr>
          <a:xfrm>
            <a:off x="720000" y="4343400"/>
            <a:ext cx="6974100" cy="34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a:solidFill>
                  <a:schemeClr val="lt1"/>
                </a:solidFill>
                <a:latin typeface="Assistant"/>
                <a:ea typeface="Assistant"/>
                <a:cs typeface="Assistant"/>
                <a:sym typeface="Assistant"/>
              </a:rPr>
              <a:t>CREDITS: This presentation template was created by </a:t>
            </a:r>
            <a:r>
              <a:rPr lang="en" sz="1000" b="1">
                <a:solidFill>
                  <a:schemeClr val="lt1"/>
                </a:solidFill>
                <a:uFill>
                  <a:noFill/>
                </a:uFill>
                <a:latin typeface="Assistant"/>
                <a:ea typeface="Assistant"/>
                <a:cs typeface="Assistant"/>
                <a:sym typeface="Assistant"/>
                <a:hlinkClick r:id="rId2">
                  <a:extLst>
                    <a:ext uri="{A12FA001-AC4F-418D-AE19-62706E023703}">
                      <ahyp:hlinkClr xmlns:ahyp="http://schemas.microsoft.com/office/drawing/2018/hyperlinkcolor" val="tx"/>
                    </a:ext>
                  </a:extLst>
                </a:hlinkClick>
              </a:rPr>
              <a:t>Slidesgo</a:t>
            </a:r>
            <a:r>
              <a:rPr lang="en" sz="1000">
                <a:solidFill>
                  <a:schemeClr val="lt1"/>
                </a:solidFill>
                <a:latin typeface="Assistant"/>
                <a:ea typeface="Assistant"/>
                <a:cs typeface="Assistant"/>
                <a:sym typeface="Assistant"/>
              </a:rPr>
              <a:t>, including icons by </a:t>
            </a:r>
            <a:r>
              <a:rPr lang="en" sz="1000" b="1">
                <a:solidFill>
                  <a:schemeClr val="lt1"/>
                </a:solidFill>
                <a:uFill>
                  <a:noFill/>
                </a:uFill>
                <a:latin typeface="Assistant"/>
                <a:ea typeface="Assistant"/>
                <a:cs typeface="Assistant"/>
                <a:sym typeface="Assistant"/>
                <a:hlinkClick r:id="rId3">
                  <a:extLst>
                    <a:ext uri="{A12FA001-AC4F-418D-AE19-62706E023703}">
                      <ahyp:hlinkClr xmlns:ahyp="http://schemas.microsoft.com/office/drawing/2018/hyperlinkcolor" val="tx"/>
                    </a:ext>
                  </a:extLst>
                </a:hlinkClick>
              </a:rPr>
              <a:t>Flaticon</a:t>
            </a:r>
            <a:r>
              <a:rPr lang="en" sz="1000">
                <a:solidFill>
                  <a:schemeClr val="lt1"/>
                </a:solidFill>
                <a:latin typeface="Assistant"/>
                <a:ea typeface="Assistant"/>
                <a:cs typeface="Assistant"/>
                <a:sym typeface="Assistant"/>
              </a:rPr>
              <a:t> and infographics &amp; images by </a:t>
            </a:r>
            <a:r>
              <a:rPr lang="en" sz="1000" b="1">
                <a:solidFill>
                  <a:schemeClr val="lt1"/>
                </a:solidFill>
                <a:uFill>
                  <a:noFill/>
                </a:uFill>
                <a:latin typeface="Assistant"/>
                <a:ea typeface="Assistant"/>
                <a:cs typeface="Assistant"/>
                <a:sym typeface="Assistant"/>
                <a:hlinkClick r:id="rId4">
                  <a:extLst>
                    <a:ext uri="{A12FA001-AC4F-418D-AE19-62706E023703}">
                      <ahyp:hlinkClr xmlns:ahyp="http://schemas.microsoft.com/office/drawing/2018/hyperlinkcolor" val="tx"/>
                    </a:ext>
                  </a:extLst>
                </a:hlinkClick>
              </a:rPr>
              <a:t>Freepik</a:t>
            </a:r>
            <a:endParaRPr sz="1000" b="1">
              <a:solidFill>
                <a:schemeClr val="lt1"/>
              </a:solidFill>
              <a:latin typeface="Assistant"/>
              <a:ea typeface="Assistant"/>
              <a:cs typeface="Assistant"/>
              <a:sym typeface="Assistant"/>
            </a:endParaRPr>
          </a:p>
        </p:txBody>
      </p:sp>
      <p:sp>
        <p:nvSpPr>
          <p:cNvPr id="848" name="Google Shape;848;p36"/>
          <p:cNvSpPr txBox="1">
            <a:spLocks noGrp="1"/>
          </p:cNvSpPr>
          <p:nvPr>
            <p:ph type="subTitle" idx="1"/>
          </p:nvPr>
        </p:nvSpPr>
        <p:spPr>
          <a:xfrm>
            <a:off x="731475" y="1983425"/>
            <a:ext cx="3473700" cy="1317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9" name="Google Shape;849;p36"/>
          <p:cNvSpPr txBox="1">
            <a:spLocks noGrp="1"/>
          </p:cNvSpPr>
          <p:nvPr>
            <p:ph type="subTitle" idx="2"/>
          </p:nvPr>
        </p:nvSpPr>
        <p:spPr>
          <a:xfrm>
            <a:off x="827549" y="3942925"/>
            <a:ext cx="3377400" cy="292800"/>
          </a:xfrm>
          <a:prstGeom prst="rect">
            <a:avLst/>
          </a:prstGeom>
          <a:solidFill>
            <a:schemeClr val="dk2"/>
          </a:solidFill>
          <a:ln>
            <a:noFill/>
          </a:ln>
        </p:spPr>
        <p:txBody>
          <a:bodyPr spcFirstLastPara="1" wrap="square" lIns="91425" tIns="91425" rIns="91425" bIns="91425" anchor="ctr" anchorCtr="0">
            <a:noAutofit/>
          </a:bodyPr>
          <a:lstStyle>
            <a:lvl1pPr lvl="0">
              <a:spcBef>
                <a:spcPts val="0"/>
              </a:spcBef>
              <a:spcAft>
                <a:spcPts val="0"/>
              </a:spcAft>
              <a:buClr>
                <a:schemeClr val="dk1"/>
              </a:buClr>
              <a:buSzPts val="1400"/>
              <a:buNone/>
              <a:defRPr sz="1200">
                <a:solidFill>
                  <a:schemeClr val="lt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dk1"/>
        </a:solidFill>
        <a:effectLst/>
      </p:bgPr>
    </p:bg>
    <p:spTree>
      <p:nvGrpSpPr>
        <p:cNvPr id="1" name="Shape 850"/>
        <p:cNvGrpSpPr/>
        <p:nvPr/>
      </p:nvGrpSpPr>
      <p:grpSpPr>
        <a:xfrm>
          <a:off x="0" y="0"/>
          <a:ext cx="0" cy="0"/>
          <a:chOff x="0" y="0"/>
          <a:chExt cx="0" cy="0"/>
        </a:xfrm>
      </p:grpSpPr>
      <p:grpSp>
        <p:nvGrpSpPr>
          <p:cNvPr id="851" name="Google Shape;851;p37"/>
          <p:cNvGrpSpPr/>
          <p:nvPr/>
        </p:nvGrpSpPr>
        <p:grpSpPr>
          <a:xfrm rot="10800000" flipH="1">
            <a:off x="5624398" y="-86323"/>
            <a:ext cx="3697846" cy="3337747"/>
            <a:chOff x="1740732" y="712175"/>
            <a:chExt cx="4287854" cy="3870300"/>
          </a:xfrm>
        </p:grpSpPr>
        <p:grpSp>
          <p:nvGrpSpPr>
            <p:cNvPr id="852" name="Google Shape;852;p37"/>
            <p:cNvGrpSpPr/>
            <p:nvPr/>
          </p:nvGrpSpPr>
          <p:grpSpPr>
            <a:xfrm>
              <a:off x="2341558" y="712175"/>
              <a:ext cx="3381042" cy="3870300"/>
              <a:chOff x="2341558" y="712175"/>
              <a:chExt cx="3381042" cy="3870300"/>
            </a:xfrm>
          </p:grpSpPr>
          <p:cxnSp>
            <p:nvCxnSpPr>
              <p:cNvPr id="853" name="Google Shape;853;p37"/>
              <p:cNvCxnSpPr/>
              <p:nvPr/>
            </p:nvCxnSpPr>
            <p:spPr>
              <a:xfrm>
                <a:off x="2341558"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854" name="Google Shape;854;p37"/>
              <p:cNvCxnSpPr/>
              <p:nvPr/>
            </p:nvCxnSpPr>
            <p:spPr>
              <a:xfrm>
                <a:off x="3017767"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855" name="Google Shape;855;p37"/>
              <p:cNvCxnSpPr/>
              <p:nvPr/>
            </p:nvCxnSpPr>
            <p:spPr>
              <a:xfrm>
                <a:off x="3693975"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856" name="Google Shape;856;p37"/>
              <p:cNvCxnSpPr/>
              <p:nvPr/>
            </p:nvCxnSpPr>
            <p:spPr>
              <a:xfrm>
                <a:off x="4370183"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857" name="Google Shape;857;p37"/>
              <p:cNvCxnSpPr/>
              <p:nvPr/>
            </p:nvCxnSpPr>
            <p:spPr>
              <a:xfrm>
                <a:off x="5046392"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858" name="Google Shape;858;p37"/>
              <p:cNvCxnSpPr/>
              <p:nvPr/>
            </p:nvCxnSpPr>
            <p:spPr>
              <a:xfrm>
                <a:off x="5722600" y="712175"/>
                <a:ext cx="0" cy="3870300"/>
              </a:xfrm>
              <a:prstGeom prst="straightConnector1">
                <a:avLst/>
              </a:prstGeom>
              <a:noFill/>
              <a:ln w="9525" cap="flat" cmpd="sng">
                <a:solidFill>
                  <a:schemeClr val="dk2"/>
                </a:solidFill>
                <a:prstDash val="solid"/>
                <a:round/>
                <a:headEnd type="none" w="med" len="med"/>
                <a:tailEnd type="none" w="med" len="med"/>
              </a:ln>
            </p:spPr>
          </p:cxnSp>
        </p:grpSp>
        <p:grpSp>
          <p:nvGrpSpPr>
            <p:cNvPr id="859" name="Google Shape;859;p37"/>
            <p:cNvGrpSpPr/>
            <p:nvPr/>
          </p:nvGrpSpPr>
          <p:grpSpPr>
            <a:xfrm rot="5400000">
              <a:off x="2532242" y="516414"/>
              <a:ext cx="2704835" cy="4287854"/>
              <a:chOff x="2341561" y="712175"/>
              <a:chExt cx="2704835" cy="3535500"/>
            </a:xfrm>
          </p:grpSpPr>
          <p:cxnSp>
            <p:nvCxnSpPr>
              <p:cNvPr id="860" name="Google Shape;860;p37"/>
              <p:cNvCxnSpPr/>
              <p:nvPr/>
            </p:nvCxnSpPr>
            <p:spPr>
              <a:xfrm>
                <a:off x="2341561"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861" name="Google Shape;861;p37"/>
              <p:cNvCxnSpPr/>
              <p:nvPr/>
            </p:nvCxnSpPr>
            <p:spPr>
              <a:xfrm>
                <a:off x="3017770"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862" name="Google Shape;862;p37"/>
              <p:cNvCxnSpPr/>
              <p:nvPr/>
            </p:nvCxnSpPr>
            <p:spPr>
              <a:xfrm>
                <a:off x="3693979"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863" name="Google Shape;863;p37"/>
              <p:cNvCxnSpPr/>
              <p:nvPr/>
            </p:nvCxnSpPr>
            <p:spPr>
              <a:xfrm>
                <a:off x="4370188"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864" name="Google Shape;864;p37"/>
              <p:cNvCxnSpPr/>
              <p:nvPr/>
            </p:nvCxnSpPr>
            <p:spPr>
              <a:xfrm>
                <a:off x="5046396" y="712175"/>
                <a:ext cx="0" cy="3535500"/>
              </a:xfrm>
              <a:prstGeom prst="straightConnector1">
                <a:avLst/>
              </a:prstGeom>
              <a:noFill/>
              <a:ln w="9525" cap="flat" cmpd="sng">
                <a:solidFill>
                  <a:schemeClr val="dk2"/>
                </a:solidFill>
                <a:prstDash val="solid"/>
                <a:round/>
                <a:headEnd type="none" w="med" len="med"/>
                <a:tailEnd type="none" w="med" len="med"/>
              </a:ln>
            </p:spPr>
          </p:cxnSp>
        </p:grpSp>
      </p:grpSp>
      <p:grpSp>
        <p:nvGrpSpPr>
          <p:cNvPr id="865" name="Google Shape;865;p37"/>
          <p:cNvGrpSpPr/>
          <p:nvPr/>
        </p:nvGrpSpPr>
        <p:grpSpPr>
          <a:xfrm rot="10800000" flipH="1">
            <a:off x="-726033" y="1668927"/>
            <a:ext cx="3697846" cy="3337747"/>
            <a:chOff x="1740732" y="712175"/>
            <a:chExt cx="4287854" cy="3870300"/>
          </a:xfrm>
        </p:grpSpPr>
        <p:grpSp>
          <p:nvGrpSpPr>
            <p:cNvPr id="866" name="Google Shape;866;p37"/>
            <p:cNvGrpSpPr/>
            <p:nvPr/>
          </p:nvGrpSpPr>
          <p:grpSpPr>
            <a:xfrm>
              <a:off x="2341558" y="712175"/>
              <a:ext cx="3381042" cy="3870300"/>
              <a:chOff x="2341558" y="712175"/>
              <a:chExt cx="3381042" cy="3870300"/>
            </a:xfrm>
          </p:grpSpPr>
          <p:cxnSp>
            <p:nvCxnSpPr>
              <p:cNvPr id="867" name="Google Shape;867;p37"/>
              <p:cNvCxnSpPr/>
              <p:nvPr/>
            </p:nvCxnSpPr>
            <p:spPr>
              <a:xfrm>
                <a:off x="2341558"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868" name="Google Shape;868;p37"/>
              <p:cNvCxnSpPr/>
              <p:nvPr/>
            </p:nvCxnSpPr>
            <p:spPr>
              <a:xfrm>
                <a:off x="3017767"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869" name="Google Shape;869;p37"/>
              <p:cNvCxnSpPr/>
              <p:nvPr/>
            </p:nvCxnSpPr>
            <p:spPr>
              <a:xfrm>
                <a:off x="3693975"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870" name="Google Shape;870;p37"/>
              <p:cNvCxnSpPr/>
              <p:nvPr/>
            </p:nvCxnSpPr>
            <p:spPr>
              <a:xfrm>
                <a:off x="4370183"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871" name="Google Shape;871;p37"/>
              <p:cNvCxnSpPr/>
              <p:nvPr/>
            </p:nvCxnSpPr>
            <p:spPr>
              <a:xfrm>
                <a:off x="5046392"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872" name="Google Shape;872;p37"/>
              <p:cNvCxnSpPr/>
              <p:nvPr/>
            </p:nvCxnSpPr>
            <p:spPr>
              <a:xfrm>
                <a:off x="5722600" y="712175"/>
                <a:ext cx="0" cy="3870300"/>
              </a:xfrm>
              <a:prstGeom prst="straightConnector1">
                <a:avLst/>
              </a:prstGeom>
              <a:noFill/>
              <a:ln w="9525" cap="flat" cmpd="sng">
                <a:solidFill>
                  <a:schemeClr val="dk2"/>
                </a:solidFill>
                <a:prstDash val="solid"/>
                <a:round/>
                <a:headEnd type="none" w="med" len="med"/>
                <a:tailEnd type="none" w="med" len="med"/>
              </a:ln>
            </p:spPr>
          </p:cxnSp>
        </p:grpSp>
        <p:grpSp>
          <p:nvGrpSpPr>
            <p:cNvPr id="873" name="Google Shape;873;p37"/>
            <p:cNvGrpSpPr/>
            <p:nvPr/>
          </p:nvGrpSpPr>
          <p:grpSpPr>
            <a:xfrm rot="5400000">
              <a:off x="2532242" y="516414"/>
              <a:ext cx="2704835" cy="4287854"/>
              <a:chOff x="2341561" y="712175"/>
              <a:chExt cx="2704835" cy="3535500"/>
            </a:xfrm>
          </p:grpSpPr>
          <p:cxnSp>
            <p:nvCxnSpPr>
              <p:cNvPr id="874" name="Google Shape;874;p37"/>
              <p:cNvCxnSpPr/>
              <p:nvPr/>
            </p:nvCxnSpPr>
            <p:spPr>
              <a:xfrm>
                <a:off x="2341561"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875" name="Google Shape;875;p37"/>
              <p:cNvCxnSpPr/>
              <p:nvPr/>
            </p:nvCxnSpPr>
            <p:spPr>
              <a:xfrm>
                <a:off x="3017770"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876" name="Google Shape;876;p37"/>
              <p:cNvCxnSpPr/>
              <p:nvPr/>
            </p:nvCxnSpPr>
            <p:spPr>
              <a:xfrm>
                <a:off x="3693979"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877" name="Google Shape;877;p37"/>
              <p:cNvCxnSpPr/>
              <p:nvPr/>
            </p:nvCxnSpPr>
            <p:spPr>
              <a:xfrm>
                <a:off x="4370188"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878" name="Google Shape;878;p37"/>
              <p:cNvCxnSpPr/>
              <p:nvPr/>
            </p:nvCxnSpPr>
            <p:spPr>
              <a:xfrm>
                <a:off x="5046396" y="712175"/>
                <a:ext cx="0" cy="3535500"/>
              </a:xfrm>
              <a:prstGeom prst="straightConnector1">
                <a:avLst/>
              </a:prstGeom>
              <a:noFill/>
              <a:ln w="9525" cap="flat" cmpd="sng">
                <a:solidFill>
                  <a:schemeClr val="dk2"/>
                </a:solidFill>
                <a:prstDash val="solid"/>
                <a:round/>
                <a:headEnd type="none" w="med" len="med"/>
                <a:tailEnd type="none" w="med" len="med"/>
              </a:ln>
            </p:spPr>
          </p:cxnSp>
        </p:grpSp>
      </p:grpSp>
      <p:grpSp>
        <p:nvGrpSpPr>
          <p:cNvPr id="879" name="Google Shape;879;p37"/>
          <p:cNvGrpSpPr/>
          <p:nvPr/>
        </p:nvGrpSpPr>
        <p:grpSpPr>
          <a:xfrm>
            <a:off x="467559" y="3958882"/>
            <a:ext cx="862952" cy="863121"/>
            <a:chOff x="343438" y="998376"/>
            <a:chExt cx="747921" cy="747939"/>
          </a:xfrm>
        </p:grpSpPr>
        <p:sp>
          <p:nvSpPr>
            <p:cNvPr id="880" name="Google Shape;880;p37"/>
            <p:cNvSpPr/>
            <p:nvPr/>
          </p:nvSpPr>
          <p:spPr>
            <a:xfrm>
              <a:off x="702278" y="998376"/>
              <a:ext cx="389082" cy="390133"/>
            </a:xfrm>
            <a:custGeom>
              <a:avLst/>
              <a:gdLst/>
              <a:ahLst/>
              <a:cxnLst/>
              <a:rect l="l" t="t" r="r" b="b"/>
              <a:pathLst>
                <a:path w="9060" h="9085" extrusionOk="0">
                  <a:moveTo>
                    <a:pt x="0" y="1"/>
                  </a:moveTo>
                  <a:lnTo>
                    <a:pt x="9060" y="9084"/>
                  </a:lnTo>
                  <a:lnTo>
                    <a:pt x="9060" y="1"/>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7"/>
            <p:cNvSpPr/>
            <p:nvPr/>
          </p:nvSpPr>
          <p:spPr>
            <a:xfrm>
              <a:off x="582335" y="1118318"/>
              <a:ext cx="390112" cy="389102"/>
            </a:xfrm>
            <a:custGeom>
              <a:avLst/>
              <a:gdLst/>
              <a:ahLst/>
              <a:cxnLst/>
              <a:rect l="l" t="t" r="r" b="b"/>
              <a:pathLst>
                <a:path w="9084" h="9061" extrusionOk="0">
                  <a:moveTo>
                    <a:pt x="0" y="1"/>
                  </a:moveTo>
                  <a:lnTo>
                    <a:pt x="9083" y="9061"/>
                  </a:lnTo>
                  <a:lnTo>
                    <a:pt x="9083" y="1"/>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7"/>
            <p:cNvSpPr/>
            <p:nvPr/>
          </p:nvSpPr>
          <p:spPr>
            <a:xfrm>
              <a:off x="463381" y="1237271"/>
              <a:ext cx="389125" cy="390090"/>
            </a:xfrm>
            <a:custGeom>
              <a:avLst/>
              <a:gdLst/>
              <a:ahLst/>
              <a:cxnLst/>
              <a:rect l="l" t="t" r="r" b="b"/>
              <a:pathLst>
                <a:path w="9061" h="9084" extrusionOk="0">
                  <a:moveTo>
                    <a:pt x="0" y="0"/>
                  </a:moveTo>
                  <a:lnTo>
                    <a:pt x="9060" y="9084"/>
                  </a:lnTo>
                  <a:lnTo>
                    <a:pt x="9060"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a:off x="343438" y="1356225"/>
              <a:ext cx="390112" cy="390090"/>
            </a:xfrm>
            <a:custGeom>
              <a:avLst/>
              <a:gdLst/>
              <a:ahLst/>
              <a:cxnLst/>
              <a:rect l="l" t="t" r="r" b="b"/>
              <a:pathLst>
                <a:path w="9084" h="9084" extrusionOk="0">
                  <a:moveTo>
                    <a:pt x="0" y="0"/>
                  </a:moveTo>
                  <a:lnTo>
                    <a:pt x="9084" y="9083"/>
                  </a:lnTo>
                  <a:lnTo>
                    <a:pt x="9084"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37"/>
          <p:cNvGrpSpPr/>
          <p:nvPr/>
        </p:nvGrpSpPr>
        <p:grpSpPr>
          <a:xfrm>
            <a:off x="8036120" y="162026"/>
            <a:ext cx="949110" cy="949110"/>
            <a:chOff x="5767154" y="1918579"/>
            <a:chExt cx="1379119" cy="1379119"/>
          </a:xfrm>
        </p:grpSpPr>
        <p:sp>
          <p:nvSpPr>
            <p:cNvPr id="885" name="Google Shape;885;p37"/>
            <p:cNvSpPr/>
            <p:nvPr/>
          </p:nvSpPr>
          <p:spPr>
            <a:xfrm flipH="1">
              <a:off x="5767154" y="1918579"/>
              <a:ext cx="1379119" cy="1379119"/>
            </a:xfrm>
            <a:custGeom>
              <a:avLst/>
              <a:gdLst/>
              <a:ahLst/>
              <a:cxnLst/>
              <a:rect l="l" t="t" r="r" b="b"/>
              <a:pathLst>
                <a:path w="26406" h="26406" extrusionOk="0">
                  <a:moveTo>
                    <a:pt x="0" y="1"/>
                  </a:moveTo>
                  <a:lnTo>
                    <a:pt x="0" y="26406"/>
                  </a:lnTo>
                  <a:cubicBezTo>
                    <a:pt x="14576" y="26406"/>
                    <a:pt x="26405" y="14576"/>
                    <a:pt x="26405"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flipH="1">
              <a:off x="5861574" y="2606265"/>
              <a:ext cx="659529" cy="601974"/>
            </a:xfrm>
            <a:custGeom>
              <a:avLst/>
              <a:gdLst/>
              <a:ahLst/>
              <a:cxnLst/>
              <a:rect l="l" t="t" r="r" b="b"/>
              <a:pathLst>
                <a:path w="12628" h="11526" extrusionOk="0">
                  <a:moveTo>
                    <a:pt x="6314" y="1"/>
                  </a:moveTo>
                  <a:cubicBezTo>
                    <a:pt x="4841" y="1"/>
                    <a:pt x="3369" y="564"/>
                    <a:pt x="2254" y="1691"/>
                  </a:cubicBezTo>
                  <a:cubicBezTo>
                    <a:pt x="1" y="3944"/>
                    <a:pt x="1" y="7582"/>
                    <a:pt x="2254" y="9835"/>
                  </a:cubicBezTo>
                  <a:cubicBezTo>
                    <a:pt x="3369" y="10962"/>
                    <a:pt x="4841" y="11525"/>
                    <a:pt x="6314" y="11525"/>
                  </a:cubicBezTo>
                  <a:cubicBezTo>
                    <a:pt x="7787" y="11525"/>
                    <a:pt x="9260" y="10962"/>
                    <a:pt x="10375" y="9835"/>
                  </a:cubicBezTo>
                  <a:cubicBezTo>
                    <a:pt x="12628" y="7582"/>
                    <a:pt x="12628" y="3944"/>
                    <a:pt x="10375" y="1691"/>
                  </a:cubicBezTo>
                  <a:cubicBezTo>
                    <a:pt x="9260" y="564"/>
                    <a:pt x="7787" y="1"/>
                    <a:pt x="6314" y="1"/>
                  </a:cubicBez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flipH="1">
              <a:off x="6505125" y="2259054"/>
              <a:ext cx="349402" cy="318483"/>
            </a:xfrm>
            <a:custGeom>
              <a:avLst/>
              <a:gdLst/>
              <a:ahLst/>
              <a:cxnLst/>
              <a:rect l="l" t="t" r="r" b="b"/>
              <a:pathLst>
                <a:path w="6690" h="6098" extrusionOk="0">
                  <a:moveTo>
                    <a:pt x="3333" y="1"/>
                  </a:moveTo>
                  <a:cubicBezTo>
                    <a:pt x="2553" y="1"/>
                    <a:pt x="1773" y="300"/>
                    <a:pt x="1174" y="899"/>
                  </a:cubicBezTo>
                  <a:cubicBezTo>
                    <a:pt x="0" y="2096"/>
                    <a:pt x="0" y="4020"/>
                    <a:pt x="1174" y="5217"/>
                  </a:cubicBezTo>
                  <a:cubicBezTo>
                    <a:pt x="1773" y="5804"/>
                    <a:pt x="2553" y="6097"/>
                    <a:pt x="3333" y="6097"/>
                  </a:cubicBezTo>
                  <a:cubicBezTo>
                    <a:pt x="4114" y="6097"/>
                    <a:pt x="4894" y="5804"/>
                    <a:pt x="5493" y="5217"/>
                  </a:cubicBezTo>
                  <a:cubicBezTo>
                    <a:pt x="6690" y="4020"/>
                    <a:pt x="6690" y="2096"/>
                    <a:pt x="5493" y="899"/>
                  </a:cubicBezTo>
                  <a:cubicBezTo>
                    <a:pt x="4894" y="300"/>
                    <a:pt x="4114" y="1"/>
                    <a:pt x="3333" y="1"/>
                  </a:cubicBez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7"/>
            <p:cNvSpPr/>
            <p:nvPr/>
          </p:nvSpPr>
          <p:spPr>
            <a:xfrm flipH="1">
              <a:off x="6894953" y="2081635"/>
              <a:ext cx="129942" cy="129994"/>
            </a:xfrm>
            <a:custGeom>
              <a:avLst/>
              <a:gdLst/>
              <a:ahLst/>
              <a:cxnLst/>
              <a:rect l="l" t="t" r="r" b="b"/>
              <a:pathLst>
                <a:path w="2488" h="2489" extrusionOk="0">
                  <a:moveTo>
                    <a:pt x="1244" y="0"/>
                  </a:moveTo>
                  <a:cubicBezTo>
                    <a:pt x="563" y="0"/>
                    <a:pt x="0" y="564"/>
                    <a:pt x="0" y="1244"/>
                  </a:cubicBezTo>
                  <a:cubicBezTo>
                    <a:pt x="0" y="1925"/>
                    <a:pt x="563" y="2488"/>
                    <a:pt x="1244" y="2488"/>
                  </a:cubicBezTo>
                  <a:cubicBezTo>
                    <a:pt x="1925" y="2488"/>
                    <a:pt x="2488" y="1925"/>
                    <a:pt x="2488" y="1244"/>
                  </a:cubicBezTo>
                  <a:cubicBezTo>
                    <a:pt x="2488" y="564"/>
                    <a:pt x="1925" y="0"/>
                    <a:pt x="1244" y="0"/>
                  </a:cubicBez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1"/>
        </a:solidFill>
        <a:effectLst/>
      </p:bgPr>
    </p:bg>
    <p:spTree>
      <p:nvGrpSpPr>
        <p:cNvPr id="1" name="Shape 889"/>
        <p:cNvGrpSpPr/>
        <p:nvPr/>
      </p:nvGrpSpPr>
      <p:grpSpPr>
        <a:xfrm>
          <a:off x="0" y="0"/>
          <a:ext cx="0" cy="0"/>
          <a:chOff x="0" y="0"/>
          <a:chExt cx="0" cy="0"/>
        </a:xfrm>
      </p:grpSpPr>
      <p:grpSp>
        <p:nvGrpSpPr>
          <p:cNvPr id="890" name="Google Shape;890;p38"/>
          <p:cNvGrpSpPr/>
          <p:nvPr/>
        </p:nvGrpSpPr>
        <p:grpSpPr>
          <a:xfrm>
            <a:off x="241295" y="305553"/>
            <a:ext cx="8658595" cy="4520100"/>
            <a:chOff x="241295" y="305553"/>
            <a:chExt cx="8658595" cy="4520100"/>
          </a:xfrm>
        </p:grpSpPr>
        <p:grpSp>
          <p:nvGrpSpPr>
            <p:cNvPr id="891" name="Google Shape;891;p38"/>
            <p:cNvGrpSpPr/>
            <p:nvPr/>
          </p:nvGrpSpPr>
          <p:grpSpPr>
            <a:xfrm rot="5400000">
              <a:off x="2991105" y="-1762873"/>
              <a:ext cx="3158975" cy="8658595"/>
              <a:chOff x="2341559" y="-1865390"/>
              <a:chExt cx="2704833" cy="6113100"/>
            </a:xfrm>
          </p:grpSpPr>
          <p:cxnSp>
            <p:nvCxnSpPr>
              <p:cNvPr id="892" name="Google Shape;892;p38"/>
              <p:cNvCxnSpPr/>
              <p:nvPr/>
            </p:nvCxnSpPr>
            <p:spPr>
              <a:xfrm>
                <a:off x="2341559" y="-1865390"/>
                <a:ext cx="0" cy="6113100"/>
              </a:xfrm>
              <a:prstGeom prst="straightConnector1">
                <a:avLst/>
              </a:prstGeom>
              <a:noFill/>
              <a:ln w="9525" cap="flat" cmpd="sng">
                <a:solidFill>
                  <a:schemeClr val="dk2"/>
                </a:solidFill>
                <a:prstDash val="solid"/>
                <a:round/>
                <a:headEnd type="none" w="med" len="med"/>
                <a:tailEnd type="none" w="med" len="med"/>
              </a:ln>
            </p:spPr>
          </p:cxnSp>
          <p:cxnSp>
            <p:nvCxnSpPr>
              <p:cNvPr id="893" name="Google Shape;893;p38"/>
              <p:cNvCxnSpPr/>
              <p:nvPr/>
            </p:nvCxnSpPr>
            <p:spPr>
              <a:xfrm>
                <a:off x="3017768" y="-1865390"/>
                <a:ext cx="0" cy="6113100"/>
              </a:xfrm>
              <a:prstGeom prst="straightConnector1">
                <a:avLst/>
              </a:prstGeom>
              <a:noFill/>
              <a:ln w="9525" cap="flat" cmpd="sng">
                <a:solidFill>
                  <a:schemeClr val="dk2"/>
                </a:solidFill>
                <a:prstDash val="solid"/>
                <a:round/>
                <a:headEnd type="none" w="med" len="med"/>
                <a:tailEnd type="none" w="med" len="med"/>
              </a:ln>
            </p:spPr>
          </p:cxnSp>
          <p:cxnSp>
            <p:nvCxnSpPr>
              <p:cNvPr id="894" name="Google Shape;894;p38"/>
              <p:cNvCxnSpPr/>
              <p:nvPr/>
            </p:nvCxnSpPr>
            <p:spPr>
              <a:xfrm>
                <a:off x="3693976" y="-1865390"/>
                <a:ext cx="0" cy="6113100"/>
              </a:xfrm>
              <a:prstGeom prst="straightConnector1">
                <a:avLst/>
              </a:prstGeom>
              <a:noFill/>
              <a:ln w="9525" cap="flat" cmpd="sng">
                <a:solidFill>
                  <a:schemeClr val="dk2"/>
                </a:solidFill>
                <a:prstDash val="solid"/>
                <a:round/>
                <a:headEnd type="none" w="med" len="med"/>
                <a:tailEnd type="none" w="med" len="med"/>
              </a:ln>
            </p:spPr>
          </p:cxnSp>
          <p:cxnSp>
            <p:nvCxnSpPr>
              <p:cNvPr id="895" name="Google Shape;895;p38"/>
              <p:cNvCxnSpPr/>
              <p:nvPr/>
            </p:nvCxnSpPr>
            <p:spPr>
              <a:xfrm>
                <a:off x="4370184" y="-1865390"/>
                <a:ext cx="0" cy="6113100"/>
              </a:xfrm>
              <a:prstGeom prst="straightConnector1">
                <a:avLst/>
              </a:prstGeom>
              <a:noFill/>
              <a:ln w="9525" cap="flat" cmpd="sng">
                <a:solidFill>
                  <a:schemeClr val="dk2"/>
                </a:solidFill>
                <a:prstDash val="solid"/>
                <a:round/>
                <a:headEnd type="none" w="med" len="med"/>
                <a:tailEnd type="none" w="med" len="med"/>
              </a:ln>
            </p:spPr>
          </p:cxnSp>
          <p:cxnSp>
            <p:nvCxnSpPr>
              <p:cNvPr id="896" name="Google Shape;896;p38"/>
              <p:cNvCxnSpPr/>
              <p:nvPr/>
            </p:nvCxnSpPr>
            <p:spPr>
              <a:xfrm>
                <a:off x="5046393" y="-1865390"/>
                <a:ext cx="0" cy="6113100"/>
              </a:xfrm>
              <a:prstGeom prst="straightConnector1">
                <a:avLst/>
              </a:prstGeom>
              <a:noFill/>
              <a:ln w="9525" cap="flat" cmpd="sng">
                <a:solidFill>
                  <a:schemeClr val="dk2"/>
                </a:solidFill>
                <a:prstDash val="solid"/>
                <a:round/>
                <a:headEnd type="none" w="med" len="med"/>
                <a:tailEnd type="none" w="med" len="med"/>
              </a:ln>
            </p:spPr>
          </p:cxnSp>
        </p:grpSp>
        <p:grpSp>
          <p:nvGrpSpPr>
            <p:cNvPr id="897" name="Google Shape;897;p38"/>
            <p:cNvGrpSpPr/>
            <p:nvPr/>
          </p:nvGrpSpPr>
          <p:grpSpPr>
            <a:xfrm>
              <a:off x="964507" y="305553"/>
              <a:ext cx="7211705" cy="4520100"/>
              <a:chOff x="964507" y="305553"/>
              <a:chExt cx="7211705" cy="4520100"/>
            </a:xfrm>
          </p:grpSpPr>
          <p:cxnSp>
            <p:nvCxnSpPr>
              <p:cNvPr id="898" name="Google Shape;898;p38"/>
              <p:cNvCxnSpPr/>
              <p:nvPr/>
            </p:nvCxnSpPr>
            <p:spPr>
              <a:xfrm>
                <a:off x="964507" y="305553"/>
                <a:ext cx="0" cy="4520100"/>
              </a:xfrm>
              <a:prstGeom prst="straightConnector1">
                <a:avLst/>
              </a:prstGeom>
              <a:noFill/>
              <a:ln w="9525" cap="flat" cmpd="sng">
                <a:solidFill>
                  <a:schemeClr val="dk2"/>
                </a:solidFill>
                <a:prstDash val="solid"/>
                <a:round/>
                <a:headEnd type="none" w="med" len="med"/>
                <a:tailEnd type="none" w="med" len="med"/>
              </a:ln>
            </p:spPr>
          </p:cxnSp>
          <p:cxnSp>
            <p:nvCxnSpPr>
              <p:cNvPr id="899" name="Google Shape;899;p38"/>
              <p:cNvCxnSpPr/>
              <p:nvPr/>
            </p:nvCxnSpPr>
            <p:spPr>
              <a:xfrm>
                <a:off x="1765808" y="305553"/>
                <a:ext cx="0" cy="4520100"/>
              </a:xfrm>
              <a:prstGeom prst="straightConnector1">
                <a:avLst/>
              </a:prstGeom>
              <a:noFill/>
              <a:ln w="9525" cap="flat" cmpd="sng">
                <a:solidFill>
                  <a:schemeClr val="dk2"/>
                </a:solidFill>
                <a:prstDash val="solid"/>
                <a:round/>
                <a:headEnd type="none" w="med" len="med"/>
                <a:tailEnd type="none" w="med" len="med"/>
              </a:ln>
            </p:spPr>
          </p:cxnSp>
          <p:cxnSp>
            <p:nvCxnSpPr>
              <p:cNvPr id="900" name="Google Shape;900;p38"/>
              <p:cNvCxnSpPr/>
              <p:nvPr/>
            </p:nvCxnSpPr>
            <p:spPr>
              <a:xfrm>
                <a:off x="2567109" y="305553"/>
                <a:ext cx="0" cy="4520100"/>
              </a:xfrm>
              <a:prstGeom prst="straightConnector1">
                <a:avLst/>
              </a:prstGeom>
              <a:noFill/>
              <a:ln w="9525" cap="flat" cmpd="sng">
                <a:solidFill>
                  <a:schemeClr val="dk2"/>
                </a:solidFill>
                <a:prstDash val="solid"/>
                <a:round/>
                <a:headEnd type="none" w="med" len="med"/>
                <a:tailEnd type="none" w="med" len="med"/>
              </a:ln>
            </p:spPr>
          </p:cxnSp>
          <p:cxnSp>
            <p:nvCxnSpPr>
              <p:cNvPr id="901" name="Google Shape;901;p38"/>
              <p:cNvCxnSpPr/>
              <p:nvPr/>
            </p:nvCxnSpPr>
            <p:spPr>
              <a:xfrm>
                <a:off x="3368409" y="305553"/>
                <a:ext cx="0" cy="4520100"/>
              </a:xfrm>
              <a:prstGeom prst="straightConnector1">
                <a:avLst/>
              </a:prstGeom>
              <a:noFill/>
              <a:ln w="9525" cap="flat" cmpd="sng">
                <a:solidFill>
                  <a:schemeClr val="dk2"/>
                </a:solidFill>
                <a:prstDash val="solid"/>
                <a:round/>
                <a:headEnd type="none" w="med" len="med"/>
                <a:tailEnd type="none" w="med" len="med"/>
              </a:ln>
            </p:spPr>
          </p:cxnSp>
          <p:cxnSp>
            <p:nvCxnSpPr>
              <p:cNvPr id="902" name="Google Shape;902;p38"/>
              <p:cNvCxnSpPr/>
              <p:nvPr/>
            </p:nvCxnSpPr>
            <p:spPr>
              <a:xfrm>
                <a:off x="4169710" y="305553"/>
                <a:ext cx="0" cy="4520100"/>
              </a:xfrm>
              <a:prstGeom prst="straightConnector1">
                <a:avLst/>
              </a:prstGeom>
              <a:noFill/>
              <a:ln w="9525" cap="flat" cmpd="sng">
                <a:solidFill>
                  <a:schemeClr val="dk2"/>
                </a:solidFill>
                <a:prstDash val="solid"/>
                <a:round/>
                <a:headEnd type="none" w="med" len="med"/>
                <a:tailEnd type="none" w="med" len="med"/>
              </a:ln>
            </p:spPr>
          </p:cxnSp>
          <p:cxnSp>
            <p:nvCxnSpPr>
              <p:cNvPr id="903" name="Google Shape;903;p38"/>
              <p:cNvCxnSpPr/>
              <p:nvPr/>
            </p:nvCxnSpPr>
            <p:spPr>
              <a:xfrm>
                <a:off x="4971011" y="305553"/>
                <a:ext cx="0" cy="4520100"/>
              </a:xfrm>
              <a:prstGeom prst="straightConnector1">
                <a:avLst/>
              </a:prstGeom>
              <a:noFill/>
              <a:ln w="9525" cap="flat" cmpd="sng">
                <a:solidFill>
                  <a:schemeClr val="dk2"/>
                </a:solidFill>
                <a:prstDash val="solid"/>
                <a:round/>
                <a:headEnd type="none" w="med" len="med"/>
                <a:tailEnd type="none" w="med" len="med"/>
              </a:ln>
            </p:spPr>
          </p:cxnSp>
          <p:cxnSp>
            <p:nvCxnSpPr>
              <p:cNvPr id="904" name="Google Shape;904;p38"/>
              <p:cNvCxnSpPr/>
              <p:nvPr/>
            </p:nvCxnSpPr>
            <p:spPr>
              <a:xfrm>
                <a:off x="5772311" y="305553"/>
                <a:ext cx="0" cy="4520100"/>
              </a:xfrm>
              <a:prstGeom prst="straightConnector1">
                <a:avLst/>
              </a:prstGeom>
              <a:noFill/>
              <a:ln w="9525" cap="flat" cmpd="sng">
                <a:solidFill>
                  <a:schemeClr val="dk2"/>
                </a:solidFill>
                <a:prstDash val="solid"/>
                <a:round/>
                <a:headEnd type="none" w="med" len="med"/>
                <a:tailEnd type="none" w="med" len="med"/>
              </a:ln>
            </p:spPr>
          </p:cxnSp>
          <p:cxnSp>
            <p:nvCxnSpPr>
              <p:cNvPr id="905" name="Google Shape;905;p38"/>
              <p:cNvCxnSpPr/>
              <p:nvPr/>
            </p:nvCxnSpPr>
            <p:spPr>
              <a:xfrm>
                <a:off x="6573612" y="305553"/>
                <a:ext cx="0" cy="4520100"/>
              </a:xfrm>
              <a:prstGeom prst="straightConnector1">
                <a:avLst/>
              </a:prstGeom>
              <a:noFill/>
              <a:ln w="9525" cap="flat" cmpd="sng">
                <a:solidFill>
                  <a:schemeClr val="dk2"/>
                </a:solidFill>
                <a:prstDash val="solid"/>
                <a:round/>
                <a:headEnd type="none" w="med" len="med"/>
                <a:tailEnd type="none" w="med" len="med"/>
              </a:ln>
            </p:spPr>
          </p:cxnSp>
          <p:cxnSp>
            <p:nvCxnSpPr>
              <p:cNvPr id="906" name="Google Shape;906;p38"/>
              <p:cNvCxnSpPr/>
              <p:nvPr/>
            </p:nvCxnSpPr>
            <p:spPr>
              <a:xfrm>
                <a:off x="7374912" y="305553"/>
                <a:ext cx="0" cy="4520100"/>
              </a:xfrm>
              <a:prstGeom prst="straightConnector1">
                <a:avLst/>
              </a:prstGeom>
              <a:noFill/>
              <a:ln w="9525" cap="flat" cmpd="sng">
                <a:solidFill>
                  <a:schemeClr val="dk2"/>
                </a:solidFill>
                <a:prstDash val="solid"/>
                <a:round/>
                <a:headEnd type="none" w="med" len="med"/>
                <a:tailEnd type="none" w="med" len="med"/>
              </a:ln>
            </p:spPr>
          </p:cxnSp>
          <p:cxnSp>
            <p:nvCxnSpPr>
              <p:cNvPr id="907" name="Google Shape;907;p38"/>
              <p:cNvCxnSpPr/>
              <p:nvPr/>
            </p:nvCxnSpPr>
            <p:spPr>
              <a:xfrm>
                <a:off x="8176213" y="305553"/>
                <a:ext cx="0" cy="4520100"/>
              </a:xfrm>
              <a:prstGeom prst="straightConnector1">
                <a:avLst/>
              </a:prstGeom>
              <a:noFill/>
              <a:ln w="9525" cap="flat" cmpd="sng">
                <a:solidFill>
                  <a:schemeClr val="dk2"/>
                </a:solidFill>
                <a:prstDash val="solid"/>
                <a:round/>
                <a:headEnd type="none" w="med" len="med"/>
                <a:tailEnd type="none" w="med" len="med"/>
              </a:ln>
            </p:spPr>
          </p:cxnSp>
        </p:grpSp>
      </p:grpSp>
      <p:grpSp>
        <p:nvGrpSpPr>
          <p:cNvPr id="908" name="Google Shape;908;p38"/>
          <p:cNvGrpSpPr/>
          <p:nvPr/>
        </p:nvGrpSpPr>
        <p:grpSpPr>
          <a:xfrm>
            <a:off x="7766254" y="3778811"/>
            <a:ext cx="768749" cy="768749"/>
            <a:chOff x="75704" y="2675011"/>
            <a:chExt cx="768749" cy="768749"/>
          </a:xfrm>
        </p:grpSpPr>
        <p:sp>
          <p:nvSpPr>
            <p:cNvPr id="909" name="Google Shape;909;p38"/>
            <p:cNvSpPr/>
            <p:nvPr/>
          </p:nvSpPr>
          <p:spPr>
            <a:xfrm>
              <a:off x="400098" y="2675011"/>
              <a:ext cx="121268" cy="768749"/>
            </a:xfrm>
            <a:custGeom>
              <a:avLst/>
              <a:gdLst/>
              <a:ahLst/>
              <a:cxnLst/>
              <a:rect l="l" t="t" r="r" b="b"/>
              <a:pathLst>
                <a:path w="2255" h="14295" extrusionOk="0">
                  <a:moveTo>
                    <a:pt x="1127" y="0"/>
                  </a:moveTo>
                  <a:cubicBezTo>
                    <a:pt x="494" y="0"/>
                    <a:pt x="1" y="3192"/>
                    <a:pt x="1" y="7159"/>
                  </a:cubicBezTo>
                  <a:cubicBezTo>
                    <a:pt x="1" y="11126"/>
                    <a:pt x="494" y="14294"/>
                    <a:pt x="1127" y="14294"/>
                  </a:cubicBezTo>
                  <a:cubicBezTo>
                    <a:pt x="1761" y="14294"/>
                    <a:pt x="2254" y="11102"/>
                    <a:pt x="2254" y="7159"/>
                  </a:cubicBezTo>
                  <a:cubicBezTo>
                    <a:pt x="2254" y="3192"/>
                    <a:pt x="1761" y="0"/>
                    <a:pt x="1127"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8"/>
            <p:cNvSpPr/>
            <p:nvPr/>
          </p:nvSpPr>
          <p:spPr>
            <a:xfrm>
              <a:off x="164063" y="2783860"/>
              <a:ext cx="593327" cy="551058"/>
            </a:xfrm>
            <a:custGeom>
              <a:avLst/>
              <a:gdLst/>
              <a:ahLst/>
              <a:cxnLst/>
              <a:rect l="l" t="t" r="r" b="b"/>
              <a:pathLst>
                <a:path w="11033" h="10247" extrusionOk="0">
                  <a:moveTo>
                    <a:pt x="10371" y="0"/>
                  </a:moveTo>
                  <a:cubicBezTo>
                    <a:pt x="9600" y="0"/>
                    <a:pt x="7214" y="1794"/>
                    <a:pt x="4695" y="4314"/>
                  </a:cubicBezTo>
                  <a:cubicBezTo>
                    <a:pt x="1925" y="7130"/>
                    <a:pt x="1" y="9735"/>
                    <a:pt x="447" y="10181"/>
                  </a:cubicBezTo>
                  <a:cubicBezTo>
                    <a:pt x="490" y="10225"/>
                    <a:pt x="555" y="10246"/>
                    <a:pt x="639" y="10246"/>
                  </a:cubicBezTo>
                  <a:cubicBezTo>
                    <a:pt x="1409" y="10246"/>
                    <a:pt x="3795" y="8452"/>
                    <a:pt x="6314" y="5933"/>
                  </a:cubicBezTo>
                  <a:cubicBezTo>
                    <a:pt x="9108" y="3140"/>
                    <a:pt x="11032" y="511"/>
                    <a:pt x="10563" y="65"/>
                  </a:cubicBezTo>
                  <a:cubicBezTo>
                    <a:pt x="10519" y="22"/>
                    <a:pt x="10454" y="0"/>
                    <a:pt x="10371"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8"/>
            <p:cNvSpPr/>
            <p:nvPr/>
          </p:nvSpPr>
          <p:spPr>
            <a:xfrm>
              <a:off x="75704" y="2998115"/>
              <a:ext cx="768749" cy="122505"/>
            </a:xfrm>
            <a:custGeom>
              <a:avLst/>
              <a:gdLst/>
              <a:ahLst/>
              <a:cxnLst/>
              <a:rect l="l" t="t" r="r" b="b"/>
              <a:pathLst>
                <a:path w="14295" h="2278" extrusionOk="0">
                  <a:moveTo>
                    <a:pt x="7159" y="1"/>
                  </a:moveTo>
                  <a:cubicBezTo>
                    <a:pt x="3216" y="1"/>
                    <a:pt x="1" y="517"/>
                    <a:pt x="1" y="1151"/>
                  </a:cubicBezTo>
                  <a:cubicBezTo>
                    <a:pt x="1" y="1761"/>
                    <a:pt x="3216" y="2278"/>
                    <a:pt x="7159" y="2278"/>
                  </a:cubicBezTo>
                  <a:cubicBezTo>
                    <a:pt x="11103" y="2278"/>
                    <a:pt x="14295" y="1785"/>
                    <a:pt x="14295" y="1151"/>
                  </a:cubicBezTo>
                  <a:cubicBezTo>
                    <a:pt x="14295" y="517"/>
                    <a:pt x="11103" y="1"/>
                    <a:pt x="7159" y="1"/>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8"/>
            <p:cNvSpPr/>
            <p:nvPr/>
          </p:nvSpPr>
          <p:spPr>
            <a:xfrm>
              <a:off x="165354" y="2783860"/>
              <a:ext cx="592036" cy="551058"/>
            </a:xfrm>
            <a:custGeom>
              <a:avLst/>
              <a:gdLst/>
              <a:ahLst/>
              <a:cxnLst/>
              <a:rect l="l" t="t" r="r" b="b"/>
              <a:pathLst>
                <a:path w="11009" h="10247" extrusionOk="0">
                  <a:moveTo>
                    <a:pt x="632" y="0"/>
                  </a:moveTo>
                  <a:cubicBezTo>
                    <a:pt x="550" y="0"/>
                    <a:pt x="488" y="22"/>
                    <a:pt x="446" y="65"/>
                  </a:cubicBezTo>
                  <a:cubicBezTo>
                    <a:pt x="0" y="511"/>
                    <a:pt x="1901" y="3140"/>
                    <a:pt x="4694" y="5933"/>
                  </a:cubicBezTo>
                  <a:cubicBezTo>
                    <a:pt x="7214" y="8452"/>
                    <a:pt x="9600" y="10246"/>
                    <a:pt x="10370" y="10246"/>
                  </a:cubicBezTo>
                  <a:cubicBezTo>
                    <a:pt x="10454" y="10246"/>
                    <a:pt x="10518" y="10225"/>
                    <a:pt x="10562" y="10181"/>
                  </a:cubicBezTo>
                  <a:cubicBezTo>
                    <a:pt x="11008" y="9735"/>
                    <a:pt x="9107" y="7107"/>
                    <a:pt x="6314" y="4314"/>
                  </a:cubicBezTo>
                  <a:cubicBezTo>
                    <a:pt x="3773" y="1794"/>
                    <a:pt x="1386" y="0"/>
                    <a:pt x="632"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38"/>
          <p:cNvGrpSpPr/>
          <p:nvPr/>
        </p:nvGrpSpPr>
        <p:grpSpPr>
          <a:xfrm>
            <a:off x="625484" y="736207"/>
            <a:ext cx="862952" cy="863121"/>
            <a:chOff x="343438" y="998376"/>
            <a:chExt cx="747921" cy="747939"/>
          </a:xfrm>
        </p:grpSpPr>
        <p:sp>
          <p:nvSpPr>
            <p:cNvPr id="914" name="Google Shape;914;p38"/>
            <p:cNvSpPr/>
            <p:nvPr/>
          </p:nvSpPr>
          <p:spPr>
            <a:xfrm>
              <a:off x="702278" y="998376"/>
              <a:ext cx="389082" cy="390133"/>
            </a:xfrm>
            <a:custGeom>
              <a:avLst/>
              <a:gdLst/>
              <a:ahLst/>
              <a:cxnLst/>
              <a:rect l="l" t="t" r="r" b="b"/>
              <a:pathLst>
                <a:path w="9060" h="9085" extrusionOk="0">
                  <a:moveTo>
                    <a:pt x="0" y="1"/>
                  </a:moveTo>
                  <a:lnTo>
                    <a:pt x="9060" y="9084"/>
                  </a:lnTo>
                  <a:lnTo>
                    <a:pt x="9060" y="1"/>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8"/>
            <p:cNvSpPr/>
            <p:nvPr/>
          </p:nvSpPr>
          <p:spPr>
            <a:xfrm>
              <a:off x="582335" y="1118318"/>
              <a:ext cx="390112" cy="389102"/>
            </a:xfrm>
            <a:custGeom>
              <a:avLst/>
              <a:gdLst/>
              <a:ahLst/>
              <a:cxnLst/>
              <a:rect l="l" t="t" r="r" b="b"/>
              <a:pathLst>
                <a:path w="9084" h="9061" extrusionOk="0">
                  <a:moveTo>
                    <a:pt x="0" y="1"/>
                  </a:moveTo>
                  <a:lnTo>
                    <a:pt x="9083" y="9061"/>
                  </a:lnTo>
                  <a:lnTo>
                    <a:pt x="9083" y="1"/>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8"/>
            <p:cNvSpPr/>
            <p:nvPr/>
          </p:nvSpPr>
          <p:spPr>
            <a:xfrm>
              <a:off x="463381" y="1237271"/>
              <a:ext cx="389125" cy="390090"/>
            </a:xfrm>
            <a:custGeom>
              <a:avLst/>
              <a:gdLst/>
              <a:ahLst/>
              <a:cxnLst/>
              <a:rect l="l" t="t" r="r" b="b"/>
              <a:pathLst>
                <a:path w="9061" h="9084" extrusionOk="0">
                  <a:moveTo>
                    <a:pt x="0" y="0"/>
                  </a:moveTo>
                  <a:lnTo>
                    <a:pt x="9060" y="9084"/>
                  </a:lnTo>
                  <a:lnTo>
                    <a:pt x="9060"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8"/>
            <p:cNvSpPr/>
            <p:nvPr/>
          </p:nvSpPr>
          <p:spPr>
            <a:xfrm>
              <a:off x="343438" y="1356225"/>
              <a:ext cx="390112" cy="390090"/>
            </a:xfrm>
            <a:custGeom>
              <a:avLst/>
              <a:gdLst/>
              <a:ahLst/>
              <a:cxnLst/>
              <a:rect l="l" t="t" r="r" b="b"/>
              <a:pathLst>
                <a:path w="9084" h="9084" extrusionOk="0">
                  <a:moveTo>
                    <a:pt x="0" y="0"/>
                  </a:moveTo>
                  <a:lnTo>
                    <a:pt x="9084" y="9083"/>
                  </a:lnTo>
                  <a:lnTo>
                    <a:pt x="9084"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38422"/>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100"/>
              <a:buFont typeface="Gilda Display"/>
              <a:buNone/>
              <a:defRPr sz="3100">
                <a:solidFill>
                  <a:schemeClr val="dk1"/>
                </a:solidFill>
                <a:latin typeface="Gilda Display"/>
                <a:ea typeface="Gilda Display"/>
                <a:cs typeface="Gilda Display"/>
                <a:sym typeface="Gilda Display"/>
              </a:defRPr>
            </a:lvl1pPr>
            <a:lvl2pPr lvl="1" rtl="0">
              <a:spcBef>
                <a:spcPts val="0"/>
              </a:spcBef>
              <a:spcAft>
                <a:spcPts val="0"/>
              </a:spcAft>
              <a:buClr>
                <a:schemeClr val="dk1"/>
              </a:buClr>
              <a:buSzPts val="2800"/>
              <a:buFont typeface="Anek Latin"/>
              <a:buNone/>
              <a:defRPr sz="2800" b="1">
                <a:solidFill>
                  <a:schemeClr val="dk1"/>
                </a:solidFill>
                <a:latin typeface="Anek Latin"/>
                <a:ea typeface="Anek Latin"/>
                <a:cs typeface="Anek Latin"/>
                <a:sym typeface="Anek Latin"/>
              </a:defRPr>
            </a:lvl2pPr>
            <a:lvl3pPr lvl="2" rtl="0">
              <a:spcBef>
                <a:spcPts val="0"/>
              </a:spcBef>
              <a:spcAft>
                <a:spcPts val="0"/>
              </a:spcAft>
              <a:buClr>
                <a:schemeClr val="dk1"/>
              </a:buClr>
              <a:buSzPts val="2800"/>
              <a:buFont typeface="Anek Latin"/>
              <a:buNone/>
              <a:defRPr sz="2800" b="1">
                <a:solidFill>
                  <a:schemeClr val="dk1"/>
                </a:solidFill>
                <a:latin typeface="Anek Latin"/>
                <a:ea typeface="Anek Latin"/>
                <a:cs typeface="Anek Latin"/>
                <a:sym typeface="Anek Latin"/>
              </a:defRPr>
            </a:lvl3pPr>
            <a:lvl4pPr lvl="3" rtl="0">
              <a:spcBef>
                <a:spcPts val="0"/>
              </a:spcBef>
              <a:spcAft>
                <a:spcPts val="0"/>
              </a:spcAft>
              <a:buClr>
                <a:schemeClr val="dk1"/>
              </a:buClr>
              <a:buSzPts val="2800"/>
              <a:buFont typeface="Anek Latin"/>
              <a:buNone/>
              <a:defRPr sz="2800" b="1">
                <a:solidFill>
                  <a:schemeClr val="dk1"/>
                </a:solidFill>
                <a:latin typeface="Anek Latin"/>
                <a:ea typeface="Anek Latin"/>
                <a:cs typeface="Anek Latin"/>
                <a:sym typeface="Anek Latin"/>
              </a:defRPr>
            </a:lvl4pPr>
            <a:lvl5pPr lvl="4" rtl="0">
              <a:spcBef>
                <a:spcPts val="0"/>
              </a:spcBef>
              <a:spcAft>
                <a:spcPts val="0"/>
              </a:spcAft>
              <a:buClr>
                <a:schemeClr val="dk1"/>
              </a:buClr>
              <a:buSzPts val="2800"/>
              <a:buFont typeface="Anek Latin"/>
              <a:buNone/>
              <a:defRPr sz="2800" b="1">
                <a:solidFill>
                  <a:schemeClr val="dk1"/>
                </a:solidFill>
                <a:latin typeface="Anek Latin"/>
                <a:ea typeface="Anek Latin"/>
                <a:cs typeface="Anek Latin"/>
                <a:sym typeface="Anek Latin"/>
              </a:defRPr>
            </a:lvl5pPr>
            <a:lvl6pPr lvl="5" rtl="0">
              <a:spcBef>
                <a:spcPts val="0"/>
              </a:spcBef>
              <a:spcAft>
                <a:spcPts val="0"/>
              </a:spcAft>
              <a:buClr>
                <a:schemeClr val="dk1"/>
              </a:buClr>
              <a:buSzPts val="2800"/>
              <a:buFont typeface="Anek Latin"/>
              <a:buNone/>
              <a:defRPr sz="2800" b="1">
                <a:solidFill>
                  <a:schemeClr val="dk1"/>
                </a:solidFill>
                <a:latin typeface="Anek Latin"/>
                <a:ea typeface="Anek Latin"/>
                <a:cs typeface="Anek Latin"/>
                <a:sym typeface="Anek Latin"/>
              </a:defRPr>
            </a:lvl6pPr>
            <a:lvl7pPr lvl="6" rtl="0">
              <a:spcBef>
                <a:spcPts val="0"/>
              </a:spcBef>
              <a:spcAft>
                <a:spcPts val="0"/>
              </a:spcAft>
              <a:buClr>
                <a:schemeClr val="dk1"/>
              </a:buClr>
              <a:buSzPts val="2800"/>
              <a:buFont typeface="Anek Latin"/>
              <a:buNone/>
              <a:defRPr sz="2800" b="1">
                <a:solidFill>
                  <a:schemeClr val="dk1"/>
                </a:solidFill>
                <a:latin typeface="Anek Latin"/>
                <a:ea typeface="Anek Latin"/>
                <a:cs typeface="Anek Latin"/>
                <a:sym typeface="Anek Latin"/>
              </a:defRPr>
            </a:lvl7pPr>
            <a:lvl8pPr lvl="7" rtl="0">
              <a:spcBef>
                <a:spcPts val="0"/>
              </a:spcBef>
              <a:spcAft>
                <a:spcPts val="0"/>
              </a:spcAft>
              <a:buClr>
                <a:schemeClr val="dk1"/>
              </a:buClr>
              <a:buSzPts val="2800"/>
              <a:buFont typeface="Anek Latin"/>
              <a:buNone/>
              <a:defRPr sz="2800" b="1">
                <a:solidFill>
                  <a:schemeClr val="dk1"/>
                </a:solidFill>
                <a:latin typeface="Anek Latin"/>
                <a:ea typeface="Anek Latin"/>
                <a:cs typeface="Anek Latin"/>
                <a:sym typeface="Anek Latin"/>
              </a:defRPr>
            </a:lvl8pPr>
            <a:lvl9pPr lvl="8" rtl="0">
              <a:spcBef>
                <a:spcPts val="0"/>
              </a:spcBef>
              <a:spcAft>
                <a:spcPts val="0"/>
              </a:spcAft>
              <a:buClr>
                <a:schemeClr val="dk1"/>
              </a:buClr>
              <a:buSzPts val="2800"/>
              <a:buFont typeface="Anek Latin"/>
              <a:buNone/>
              <a:defRPr sz="2800" b="1">
                <a:solidFill>
                  <a:schemeClr val="dk1"/>
                </a:solidFill>
                <a:latin typeface="Anek Latin"/>
                <a:ea typeface="Anek Latin"/>
                <a:cs typeface="Anek Latin"/>
                <a:sym typeface="Anek Latin"/>
              </a:defRPr>
            </a:lvl9pPr>
          </a:lstStyle>
          <a:p>
            <a:endParaRPr/>
          </a:p>
        </p:txBody>
      </p:sp>
      <p:sp>
        <p:nvSpPr>
          <p:cNvPr id="7" name="Google Shape;7;p1"/>
          <p:cNvSpPr txBox="1">
            <a:spLocks noGrp="1"/>
          </p:cNvSpPr>
          <p:nvPr>
            <p:ph type="body" idx="1"/>
          </p:nvPr>
        </p:nvSpPr>
        <p:spPr>
          <a:xfrm>
            <a:off x="726900" y="1152475"/>
            <a:ext cx="7704000" cy="34509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82" r:id="rId7"/>
    <p:sldLayoutId id="2147483683" r:id="rId8"/>
    <p:sldLayoutId id="2147483684" r:id="rId9"/>
    <p:sldLayoutId id="2147483685" r:id="rId10"/>
    <p:sldLayoutId id="2147483686"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i.stanford.edu/~amaas/data/sentiment/"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grpSp>
        <p:nvGrpSpPr>
          <p:cNvPr id="1010" name="Google Shape;1010;p44"/>
          <p:cNvGrpSpPr/>
          <p:nvPr/>
        </p:nvGrpSpPr>
        <p:grpSpPr>
          <a:xfrm>
            <a:off x="5292533" y="1640152"/>
            <a:ext cx="3697846" cy="3337747"/>
            <a:chOff x="1740732" y="712175"/>
            <a:chExt cx="4287854" cy="3870300"/>
          </a:xfrm>
        </p:grpSpPr>
        <p:grpSp>
          <p:nvGrpSpPr>
            <p:cNvPr id="1011" name="Google Shape;1011;p44"/>
            <p:cNvGrpSpPr/>
            <p:nvPr/>
          </p:nvGrpSpPr>
          <p:grpSpPr>
            <a:xfrm>
              <a:off x="2341558" y="712175"/>
              <a:ext cx="3381042" cy="3870300"/>
              <a:chOff x="2341558" y="712175"/>
              <a:chExt cx="3381042" cy="3870300"/>
            </a:xfrm>
          </p:grpSpPr>
          <p:cxnSp>
            <p:nvCxnSpPr>
              <p:cNvPr id="1012" name="Google Shape;1012;p44"/>
              <p:cNvCxnSpPr/>
              <p:nvPr/>
            </p:nvCxnSpPr>
            <p:spPr>
              <a:xfrm>
                <a:off x="2341558"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1013" name="Google Shape;1013;p44"/>
              <p:cNvCxnSpPr/>
              <p:nvPr/>
            </p:nvCxnSpPr>
            <p:spPr>
              <a:xfrm>
                <a:off x="3017767"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1014" name="Google Shape;1014;p44"/>
              <p:cNvCxnSpPr/>
              <p:nvPr/>
            </p:nvCxnSpPr>
            <p:spPr>
              <a:xfrm>
                <a:off x="3693975"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1015" name="Google Shape;1015;p44"/>
              <p:cNvCxnSpPr/>
              <p:nvPr/>
            </p:nvCxnSpPr>
            <p:spPr>
              <a:xfrm>
                <a:off x="4370183"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1016" name="Google Shape;1016;p44"/>
              <p:cNvCxnSpPr/>
              <p:nvPr/>
            </p:nvCxnSpPr>
            <p:spPr>
              <a:xfrm>
                <a:off x="5046392"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1017" name="Google Shape;1017;p44"/>
              <p:cNvCxnSpPr/>
              <p:nvPr/>
            </p:nvCxnSpPr>
            <p:spPr>
              <a:xfrm>
                <a:off x="5722600" y="712175"/>
                <a:ext cx="0" cy="3870300"/>
              </a:xfrm>
              <a:prstGeom prst="straightConnector1">
                <a:avLst/>
              </a:prstGeom>
              <a:noFill/>
              <a:ln w="9525" cap="flat" cmpd="sng">
                <a:solidFill>
                  <a:schemeClr val="dk2"/>
                </a:solidFill>
                <a:prstDash val="solid"/>
                <a:round/>
                <a:headEnd type="none" w="med" len="med"/>
                <a:tailEnd type="none" w="med" len="med"/>
              </a:ln>
            </p:spPr>
          </p:cxnSp>
        </p:grpSp>
        <p:grpSp>
          <p:nvGrpSpPr>
            <p:cNvPr id="1018" name="Google Shape;1018;p44"/>
            <p:cNvGrpSpPr/>
            <p:nvPr/>
          </p:nvGrpSpPr>
          <p:grpSpPr>
            <a:xfrm rot="5400000">
              <a:off x="2532242" y="516414"/>
              <a:ext cx="2704835" cy="4287854"/>
              <a:chOff x="2341561" y="712175"/>
              <a:chExt cx="2704835" cy="3535500"/>
            </a:xfrm>
          </p:grpSpPr>
          <p:cxnSp>
            <p:nvCxnSpPr>
              <p:cNvPr id="1019" name="Google Shape;1019;p44"/>
              <p:cNvCxnSpPr/>
              <p:nvPr/>
            </p:nvCxnSpPr>
            <p:spPr>
              <a:xfrm>
                <a:off x="2341561"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1020" name="Google Shape;1020;p44"/>
              <p:cNvCxnSpPr/>
              <p:nvPr/>
            </p:nvCxnSpPr>
            <p:spPr>
              <a:xfrm>
                <a:off x="3017770"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1021" name="Google Shape;1021;p44"/>
              <p:cNvCxnSpPr/>
              <p:nvPr/>
            </p:nvCxnSpPr>
            <p:spPr>
              <a:xfrm>
                <a:off x="3693979"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1022" name="Google Shape;1022;p44"/>
              <p:cNvCxnSpPr/>
              <p:nvPr/>
            </p:nvCxnSpPr>
            <p:spPr>
              <a:xfrm>
                <a:off x="4370188"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1023" name="Google Shape;1023;p44"/>
              <p:cNvCxnSpPr/>
              <p:nvPr/>
            </p:nvCxnSpPr>
            <p:spPr>
              <a:xfrm>
                <a:off x="5046396" y="712175"/>
                <a:ext cx="0" cy="3535500"/>
              </a:xfrm>
              <a:prstGeom prst="straightConnector1">
                <a:avLst/>
              </a:prstGeom>
              <a:noFill/>
              <a:ln w="9525" cap="flat" cmpd="sng">
                <a:solidFill>
                  <a:schemeClr val="dk2"/>
                </a:solidFill>
                <a:prstDash val="solid"/>
                <a:round/>
                <a:headEnd type="none" w="med" len="med"/>
                <a:tailEnd type="none" w="med" len="med"/>
              </a:ln>
            </p:spPr>
          </p:cxnSp>
        </p:grpSp>
      </p:grpSp>
      <p:sp>
        <p:nvSpPr>
          <p:cNvPr id="1024" name="Google Shape;1024;p44"/>
          <p:cNvSpPr txBox="1">
            <a:spLocks noGrp="1"/>
          </p:cNvSpPr>
          <p:nvPr>
            <p:ph type="ctrTitle"/>
          </p:nvPr>
        </p:nvSpPr>
        <p:spPr>
          <a:xfrm>
            <a:off x="486606" y="325895"/>
            <a:ext cx="4480885" cy="210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solidFill>
                  <a:schemeClr val="accent4"/>
                </a:solidFill>
              </a:rPr>
              <a:t>Text Mining</a:t>
            </a:r>
            <a:br>
              <a:rPr lang="en" sz="6000" dirty="0">
                <a:solidFill>
                  <a:schemeClr val="accent4"/>
                </a:solidFill>
              </a:rPr>
            </a:br>
            <a:r>
              <a:rPr lang="en" sz="6000" dirty="0">
                <a:solidFill>
                  <a:schemeClr val="accent4"/>
                </a:solidFill>
              </a:rPr>
              <a:t>and Search</a:t>
            </a:r>
            <a:endParaRPr sz="6000" dirty="0">
              <a:solidFill>
                <a:schemeClr val="lt2"/>
              </a:solidFill>
            </a:endParaRPr>
          </a:p>
        </p:txBody>
      </p:sp>
      <p:sp>
        <p:nvSpPr>
          <p:cNvPr id="1029" name="Google Shape;1029;p44"/>
          <p:cNvSpPr txBox="1"/>
          <p:nvPr/>
        </p:nvSpPr>
        <p:spPr>
          <a:xfrm>
            <a:off x="486606" y="2949155"/>
            <a:ext cx="4086000" cy="710701"/>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2400" dirty="0" err="1">
                <a:solidFill>
                  <a:schemeClr val="lt1"/>
                </a:solidFill>
                <a:latin typeface="Gilda Display" panose="020B0604020202020204" charset="0"/>
                <a:ea typeface="Assistant"/>
                <a:cs typeface="Assistant"/>
                <a:sym typeface="Assistant"/>
              </a:rPr>
              <a:t>Agazzi</a:t>
            </a:r>
            <a:r>
              <a:rPr lang="en" sz="2400" dirty="0">
                <a:solidFill>
                  <a:schemeClr val="lt1"/>
                </a:solidFill>
                <a:latin typeface="Gilda Display" panose="020B0604020202020204" charset="0"/>
                <a:ea typeface="Assistant"/>
                <a:cs typeface="Assistant"/>
                <a:sym typeface="Assistant"/>
              </a:rPr>
              <a:t> Ruben 844736</a:t>
            </a:r>
          </a:p>
          <a:p>
            <a:pPr marL="0" lvl="0" indent="0" algn="l" rtl="0">
              <a:lnSpc>
                <a:spcPct val="80000"/>
              </a:lnSpc>
              <a:spcBef>
                <a:spcPts val="0"/>
              </a:spcBef>
              <a:spcAft>
                <a:spcPts val="0"/>
              </a:spcAft>
              <a:buNone/>
            </a:pPr>
            <a:r>
              <a:rPr lang="en" sz="2400" dirty="0">
                <a:solidFill>
                  <a:schemeClr val="lt1"/>
                </a:solidFill>
                <a:latin typeface="Gilda Display" panose="020B0604020202020204" charset="0"/>
                <a:cs typeface="Assistant"/>
                <a:sym typeface="Assistant"/>
              </a:rPr>
              <a:t>Cominetti Fabrizio 882737</a:t>
            </a:r>
            <a:endParaRPr sz="2400" dirty="0">
              <a:solidFill>
                <a:schemeClr val="lt1"/>
              </a:solidFill>
              <a:latin typeface="Gilda Display" panose="020B0604020202020204" charset="0"/>
            </a:endParaRPr>
          </a:p>
        </p:txBody>
      </p:sp>
      <p:grpSp>
        <p:nvGrpSpPr>
          <p:cNvPr id="1030" name="Google Shape;1030;p44"/>
          <p:cNvGrpSpPr/>
          <p:nvPr/>
        </p:nvGrpSpPr>
        <p:grpSpPr>
          <a:xfrm>
            <a:off x="7639732" y="2106398"/>
            <a:ext cx="1144978" cy="1142849"/>
            <a:chOff x="1683425" y="1404575"/>
            <a:chExt cx="819950" cy="818425"/>
          </a:xfrm>
        </p:grpSpPr>
        <p:sp>
          <p:nvSpPr>
            <p:cNvPr id="1031" name="Google Shape;1031;p44"/>
            <p:cNvSpPr/>
            <p:nvPr/>
          </p:nvSpPr>
          <p:spPr>
            <a:xfrm>
              <a:off x="2019300" y="1404575"/>
              <a:ext cx="148200" cy="409600"/>
            </a:xfrm>
            <a:custGeom>
              <a:avLst/>
              <a:gdLst/>
              <a:ahLst/>
              <a:cxnLst/>
              <a:rect l="l" t="t" r="r" b="b"/>
              <a:pathLst>
                <a:path w="5928" h="16384" extrusionOk="0">
                  <a:moveTo>
                    <a:pt x="2949" y="0"/>
                  </a:moveTo>
                  <a:cubicBezTo>
                    <a:pt x="1308" y="0"/>
                    <a:pt x="1" y="1550"/>
                    <a:pt x="1" y="5198"/>
                  </a:cubicBezTo>
                  <a:cubicBezTo>
                    <a:pt x="1" y="8815"/>
                    <a:pt x="2949" y="16383"/>
                    <a:pt x="2949" y="16383"/>
                  </a:cubicBezTo>
                  <a:cubicBezTo>
                    <a:pt x="2949" y="16383"/>
                    <a:pt x="5928" y="8845"/>
                    <a:pt x="5928" y="5198"/>
                  </a:cubicBezTo>
                  <a:cubicBezTo>
                    <a:pt x="5928" y="1550"/>
                    <a:pt x="4590" y="0"/>
                    <a:pt x="29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4"/>
            <p:cNvSpPr/>
            <p:nvPr/>
          </p:nvSpPr>
          <p:spPr>
            <a:xfrm>
              <a:off x="2093775" y="1507225"/>
              <a:ext cx="318425" cy="306950"/>
            </a:xfrm>
            <a:custGeom>
              <a:avLst/>
              <a:gdLst/>
              <a:ahLst/>
              <a:cxnLst/>
              <a:rect l="l" t="t" r="r" b="b"/>
              <a:pathLst>
                <a:path w="12737" h="12278" extrusionOk="0">
                  <a:moveTo>
                    <a:pt x="9937" y="1"/>
                  </a:moveTo>
                  <a:cubicBezTo>
                    <a:pt x="8834" y="1"/>
                    <a:pt x="7447" y="666"/>
                    <a:pt x="5836" y="2277"/>
                  </a:cubicBezTo>
                  <a:cubicBezTo>
                    <a:pt x="3253" y="4830"/>
                    <a:pt x="0" y="12277"/>
                    <a:pt x="0" y="12277"/>
                  </a:cubicBezTo>
                  <a:cubicBezTo>
                    <a:pt x="0" y="12277"/>
                    <a:pt x="7417" y="9025"/>
                    <a:pt x="10000" y="6441"/>
                  </a:cubicBezTo>
                  <a:cubicBezTo>
                    <a:pt x="12554" y="3858"/>
                    <a:pt x="12736" y="1852"/>
                    <a:pt x="11611" y="666"/>
                  </a:cubicBezTo>
                  <a:cubicBezTo>
                    <a:pt x="11165" y="243"/>
                    <a:pt x="10603" y="1"/>
                    <a:pt x="99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4"/>
            <p:cNvSpPr/>
            <p:nvPr/>
          </p:nvSpPr>
          <p:spPr>
            <a:xfrm>
              <a:off x="2094525" y="1739675"/>
              <a:ext cx="408850" cy="148200"/>
            </a:xfrm>
            <a:custGeom>
              <a:avLst/>
              <a:gdLst/>
              <a:ahLst/>
              <a:cxnLst/>
              <a:rect l="l" t="t" r="r" b="b"/>
              <a:pathLst>
                <a:path w="16354" h="5928" extrusionOk="0">
                  <a:moveTo>
                    <a:pt x="11156" y="1"/>
                  </a:moveTo>
                  <a:cubicBezTo>
                    <a:pt x="7539" y="1"/>
                    <a:pt x="1" y="2949"/>
                    <a:pt x="1" y="2949"/>
                  </a:cubicBezTo>
                  <a:cubicBezTo>
                    <a:pt x="1" y="2949"/>
                    <a:pt x="7508" y="5928"/>
                    <a:pt x="11156" y="5928"/>
                  </a:cubicBezTo>
                  <a:cubicBezTo>
                    <a:pt x="14773" y="5928"/>
                    <a:pt x="16354" y="4590"/>
                    <a:pt x="16354" y="2949"/>
                  </a:cubicBezTo>
                  <a:cubicBezTo>
                    <a:pt x="16354" y="1338"/>
                    <a:pt x="14803" y="1"/>
                    <a:pt x="111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4"/>
            <p:cNvSpPr/>
            <p:nvPr/>
          </p:nvSpPr>
          <p:spPr>
            <a:xfrm>
              <a:off x="2093775" y="1813375"/>
              <a:ext cx="318425" cy="306950"/>
            </a:xfrm>
            <a:custGeom>
              <a:avLst/>
              <a:gdLst/>
              <a:ahLst/>
              <a:cxnLst/>
              <a:rect l="l" t="t" r="r" b="b"/>
              <a:pathLst>
                <a:path w="12737" h="12278" extrusionOk="0">
                  <a:moveTo>
                    <a:pt x="0" y="1"/>
                  </a:moveTo>
                  <a:cubicBezTo>
                    <a:pt x="0" y="1"/>
                    <a:pt x="3253" y="7418"/>
                    <a:pt x="5836" y="10001"/>
                  </a:cubicBezTo>
                  <a:cubicBezTo>
                    <a:pt x="7429" y="11612"/>
                    <a:pt x="8820" y="12278"/>
                    <a:pt x="9929" y="12278"/>
                  </a:cubicBezTo>
                  <a:cubicBezTo>
                    <a:pt x="10599" y="12278"/>
                    <a:pt x="11165" y="12035"/>
                    <a:pt x="11611" y="11612"/>
                  </a:cubicBezTo>
                  <a:cubicBezTo>
                    <a:pt x="12736" y="10427"/>
                    <a:pt x="12584" y="8421"/>
                    <a:pt x="10000" y="5837"/>
                  </a:cubicBezTo>
                  <a:cubicBezTo>
                    <a:pt x="7447" y="3253"/>
                    <a:pt x="1" y="1"/>
                    <a:pt x="0" y="1"/>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4"/>
            <p:cNvSpPr/>
            <p:nvPr/>
          </p:nvSpPr>
          <p:spPr>
            <a:xfrm>
              <a:off x="2020050" y="1814150"/>
              <a:ext cx="148225" cy="408850"/>
            </a:xfrm>
            <a:custGeom>
              <a:avLst/>
              <a:gdLst/>
              <a:ahLst/>
              <a:cxnLst/>
              <a:rect l="l" t="t" r="r" b="b"/>
              <a:pathLst>
                <a:path w="5929" h="16354" extrusionOk="0">
                  <a:moveTo>
                    <a:pt x="2980" y="0"/>
                  </a:moveTo>
                  <a:cubicBezTo>
                    <a:pt x="2980" y="0"/>
                    <a:pt x="1" y="7508"/>
                    <a:pt x="1" y="11156"/>
                  </a:cubicBezTo>
                  <a:cubicBezTo>
                    <a:pt x="1" y="14803"/>
                    <a:pt x="1338" y="16353"/>
                    <a:pt x="2980" y="16353"/>
                  </a:cubicBezTo>
                  <a:cubicBezTo>
                    <a:pt x="4591" y="16353"/>
                    <a:pt x="5928" y="14803"/>
                    <a:pt x="5928" y="11156"/>
                  </a:cubicBezTo>
                  <a:cubicBezTo>
                    <a:pt x="5928" y="7538"/>
                    <a:pt x="2980" y="0"/>
                    <a:pt x="2980" y="0"/>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4"/>
            <p:cNvSpPr/>
            <p:nvPr/>
          </p:nvSpPr>
          <p:spPr>
            <a:xfrm>
              <a:off x="1775375" y="1813375"/>
              <a:ext cx="317650" cy="306950"/>
            </a:xfrm>
            <a:custGeom>
              <a:avLst/>
              <a:gdLst/>
              <a:ahLst/>
              <a:cxnLst/>
              <a:rect l="l" t="t" r="r" b="b"/>
              <a:pathLst>
                <a:path w="12706" h="12278" extrusionOk="0">
                  <a:moveTo>
                    <a:pt x="12706" y="1"/>
                  </a:moveTo>
                  <a:lnTo>
                    <a:pt x="12706" y="1"/>
                  </a:lnTo>
                  <a:cubicBezTo>
                    <a:pt x="12706" y="1"/>
                    <a:pt x="5320" y="3253"/>
                    <a:pt x="2736" y="5837"/>
                  </a:cubicBezTo>
                  <a:cubicBezTo>
                    <a:pt x="183" y="8421"/>
                    <a:pt x="1" y="10427"/>
                    <a:pt x="1125" y="11612"/>
                  </a:cubicBezTo>
                  <a:cubicBezTo>
                    <a:pt x="1571" y="12035"/>
                    <a:pt x="2134" y="12278"/>
                    <a:pt x="2800" y="12278"/>
                  </a:cubicBezTo>
                  <a:cubicBezTo>
                    <a:pt x="3903" y="12278"/>
                    <a:pt x="5289" y="11612"/>
                    <a:pt x="6900" y="10001"/>
                  </a:cubicBezTo>
                  <a:cubicBezTo>
                    <a:pt x="9484" y="7448"/>
                    <a:pt x="12706" y="1"/>
                    <a:pt x="12706" y="1"/>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4"/>
            <p:cNvSpPr/>
            <p:nvPr/>
          </p:nvSpPr>
          <p:spPr>
            <a:xfrm>
              <a:off x="1683425" y="1739675"/>
              <a:ext cx="409600" cy="148200"/>
            </a:xfrm>
            <a:custGeom>
              <a:avLst/>
              <a:gdLst/>
              <a:ahLst/>
              <a:cxnLst/>
              <a:rect l="l" t="t" r="r" b="b"/>
              <a:pathLst>
                <a:path w="16384" h="5928" extrusionOk="0">
                  <a:moveTo>
                    <a:pt x="5229" y="1"/>
                  </a:moveTo>
                  <a:cubicBezTo>
                    <a:pt x="1612" y="1"/>
                    <a:pt x="1" y="1338"/>
                    <a:pt x="31" y="2979"/>
                  </a:cubicBezTo>
                  <a:cubicBezTo>
                    <a:pt x="31" y="4590"/>
                    <a:pt x="1581" y="5928"/>
                    <a:pt x="5229" y="5928"/>
                  </a:cubicBezTo>
                  <a:cubicBezTo>
                    <a:pt x="8846" y="5928"/>
                    <a:pt x="16384" y="2979"/>
                    <a:pt x="16384" y="2979"/>
                  </a:cubicBezTo>
                  <a:cubicBezTo>
                    <a:pt x="16384" y="2979"/>
                    <a:pt x="8876" y="1"/>
                    <a:pt x="52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4"/>
            <p:cNvSpPr/>
            <p:nvPr/>
          </p:nvSpPr>
          <p:spPr>
            <a:xfrm>
              <a:off x="1776125" y="1507225"/>
              <a:ext cx="318425" cy="306950"/>
            </a:xfrm>
            <a:custGeom>
              <a:avLst/>
              <a:gdLst/>
              <a:ahLst/>
              <a:cxnLst/>
              <a:rect l="l" t="t" r="r" b="b"/>
              <a:pathLst>
                <a:path w="12737" h="12278" extrusionOk="0">
                  <a:moveTo>
                    <a:pt x="2787" y="1"/>
                  </a:moveTo>
                  <a:cubicBezTo>
                    <a:pt x="2120" y="1"/>
                    <a:pt x="1560" y="243"/>
                    <a:pt x="1126" y="666"/>
                  </a:cubicBezTo>
                  <a:cubicBezTo>
                    <a:pt x="1" y="1852"/>
                    <a:pt x="153" y="3858"/>
                    <a:pt x="2737" y="6441"/>
                  </a:cubicBezTo>
                  <a:cubicBezTo>
                    <a:pt x="5290" y="9025"/>
                    <a:pt x="12737" y="12277"/>
                    <a:pt x="12737" y="12277"/>
                  </a:cubicBezTo>
                  <a:cubicBezTo>
                    <a:pt x="12737" y="12277"/>
                    <a:pt x="9484" y="4861"/>
                    <a:pt x="6901" y="2277"/>
                  </a:cubicBezTo>
                  <a:cubicBezTo>
                    <a:pt x="5290" y="666"/>
                    <a:pt x="3891" y="1"/>
                    <a:pt x="27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44"/>
          <p:cNvGrpSpPr/>
          <p:nvPr/>
        </p:nvGrpSpPr>
        <p:grpSpPr>
          <a:xfrm>
            <a:off x="6022976" y="3192556"/>
            <a:ext cx="1036782" cy="1182010"/>
            <a:chOff x="5131825" y="2444850"/>
            <a:chExt cx="748525" cy="853375"/>
          </a:xfrm>
        </p:grpSpPr>
        <p:sp>
          <p:nvSpPr>
            <p:cNvPr id="1040" name="Google Shape;1040;p44"/>
            <p:cNvSpPr/>
            <p:nvPr/>
          </p:nvSpPr>
          <p:spPr>
            <a:xfrm>
              <a:off x="5131825" y="2444850"/>
              <a:ext cx="364000" cy="749275"/>
            </a:xfrm>
            <a:custGeom>
              <a:avLst/>
              <a:gdLst/>
              <a:ahLst/>
              <a:cxnLst/>
              <a:rect l="l" t="t" r="r" b="b"/>
              <a:pathLst>
                <a:path w="14560" h="29971" extrusionOk="0">
                  <a:moveTo>
                    <a:pt x="0" y="1"/>
                  </a:moveTo>
                  <a:lnTo>
                    <a:pt x="0" y="29971"/>
                  </a:lnTo>
                  <a:lnTo>
                    <a:pt x="14560" y="29971"/>
                  </a:lnTo>
                  <a:lnTo>
                    <a:pt x="14560" y="25655"/>
                  </a:lnTo>
                  <a:lnTo>
                    <a:pt x="4256" y="25655"/>
                  </a:lnTo>
                  <a:lnTo>
                    <a:pt x="4256" y="4286"/>
                  </a:lnTo>
                  <a:lnTo>
                    <a:pt x="14560" y="4286"/>
                  </a:lnTo>
                  <a:lnTo>
                    <a:pt x="14560" y="1"/>
                  </a:ln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4"/>
            <p:cNvSpPr/>
            <p:nvPr/>
          </p:nvSpPr>
          <p:spPr>
            <a:xfrm>
              <a:off x="5533050" y="2548950"/>
              <a:ext cx="347300" cy="749275"/>
            </a:xfrm>
            <a:custGeom>
              <a:avLst/>
              <a:gdLst/>
              <a:ahLst/>
              <a:cxnLst/>
              <a:rect l="l" t="t" r="r" b="b"/>
              <a:pathLst>
                <a:path w="13892" h="29971" extrusionOk="0">
                  <a:moveTo>
                    <a:pt x="0" y="1"/>
                  </a:moveTo>
                  <a:lnTo>
                    <a:pt x="0" y="4287"/>
                  </a:lnTo>
                  <a:lnTo>
                    <a:pt x="9605" y="4287"/>
                  </a:lnTo>
                  <a:lnTo>
                    <a:pt x="9605" y="25685"/>
                  </a:lnTo>
                  <a:lnTo>
                    <a:pt x="0" y="25685"/>
                  </a:lnTo>
                  <a:lnTo>
                    <a:pt x="0" y="29971"/>
                  </a:lnTo>
                  <a:lnTo>
                    <a:pt x="13891" y="29971"/>
                  </a:lnTo>
                  <a:lnTo>
                    <a:pt x="13891" y="1"/>
                  </a:ln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4"/>
            <p:cNvSpPr/>
            <p:nvPr/>
          </p:nvSpPr>
          <p:spPr>
            <a:xfrm>
              <a:off x="5308125" y="2621900"/>
              <a:ext cx="187700" cy="394425"/>
            </a:xfrm>
            <a:custGeom>
              <a:avLst/>
              <a:gdLst/>
              <a:ahLst/>
              <a:cxnLst/>
              <a:rect l="l" t="t" r="r" b="b"/>
              <a:pathLst>
                <a:path w="7508" h="15777" extrusionOk="0">
                  <a:moveTo>
                    <a:pt x="0" y="1"/>
                  </a:moveTo>
                  <a:lnTo>
                    <a:pt x="0" y="15776"/>
                  </a:lnTo>
                  <a:lnTo>
                    <a:pt x="7508" y="15776"/>
                  </a:lnTo>
                  <a:lnTo>
                    <a:pt x="7508" y="13527"/>
                  </a:lnTo>
                  <a:lnTo>
                    <a:pt x="2249" y="13527"/>
                  </a:lnTo>
                  <a:lnTo>
                    <a:pt x="2249" y="2250"/>
                  </a:lnTo>
                  <a:lnTo>
                    <a:pt x="7508" y="2250"/>
                  </a:lnTo>
                  <a:lnTo>
                    <a:pt x="75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4"/>
            <p:cNvSpPr/>
            <p:nvPr/>
          </p:nvSpPr>
          <p:spPr>
            <a:xfrm>
              <a:off x="5533050" y="2726775"/>
              <a:ext cx="169475" cy="394400"/>
            </a:xfrm>
            <a:custGeom>
              <a:avLst/>
              <a:gdLst/>
              <a:ahLst/>
              <a:cxnLst/>
              <a:rect l="l" t="t" r="r" b="b"/>
              <a:pathLst>
                <a:path w="6779" h="15776" extrusionOk="0">
                  <a:moveTo>
                    <a:pt x="0" y="0"/>
                  </a:moveTo>
                  <a:lnTo>
                    <a:pt x="0" y="2250"/>
                  </a:lnTo>
                  <a:lnTo>
                    <a:pt x="4560" y="2250"/>
                  </a:lnTo>
                  <a:lnTo>
                    <a:pt x="4560" y="13526"/>
                  </a:lnTo>
                  <a:lnTo>
                    <a:pt x="0" y="13526"/>
                  </a:lnTo>
                  <a:lnTo>
                    <a:pt x="0" y="15776"/>
                  </a:lnTo>
                  <a:lnTo>
                    <a:pt x="6779" y="15776"/>
                  </a:lnTo>
                  <a:lnTo>
                    <a:pt x="67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44"/>
          <p:cNvGrpSpPr/>
          <p:nvPr/>
        </p:nvGrpSpPr>
        <p:grpSpPr>
          <a:xfrm>
            <a:off x="6659475" y="2439588"/>
            <a:ext cx="476475" cy="476475"/>
            <a:chOff x="6083975" y="2384075"/>
            <a:chExt cx="476475" cy="476475"/>
          </a:xfrm>
        </p:grpSpPr>
        <p:sp>
          <p:nvSpPr>
            <p:cNvPr id="1045" name="Google Shape;1045;p44"/>
            <p:cNvSpPr/>
            <p:nvPr/>
          </p:nvSpPr>
          <p:spPr>
            <a:xfrm>
              <a:off x="6308125" y="2384075"/>
              <a:ext cx="237875" cy="237850"/>
            </a:xfrm>
            <a:custGeom>
              <a:avLst/>
              <a:gdLst/>
              <a:ahLst/>
              <a:cxnLst/>
              <a:rect l="l" t="t" r="r" b="b"/>
              <a:pathLst>
                <a:path w="9515" h="9514" extrusionOk="0">
                  <a:moveTo>
                    <a:pt x="9515" y="0"/>
                  </a:moveTo>
                  <a:cubicBezTo>
                    <a:pt x="4256" y="0"/>
                    <a:pt x="1" y="4255"/>
                    <a:pt x="1" y="9514"/>
                  </a:cubicBezTo>
                  <a:lnTo>
                    <a:pt x="9515" y="9514"/>
                  </a:lnTo>
                  <a:lnTo>
                    <a:pt x="9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4"/>
            <p:cNvSpPr/>
            <p:nvPr/>
          </p:nvSpPr>
          <p:spPr>
            <a:xfrm>
              <a:off x="6321825" y="2608225"/>
              <a:ext cx="238625" cy="237875"/>
            </a:xfrm>
            <a:custGeom>
              <a:avLst/>
              <a:gdLst/>
              <a:ahLst/>
              <a:cxnLst/>
              <a:rect l="l" t="t" r="r" b="b"/>
              <a:pathLst>
                <a:path w="9545" h="9515" extrusionOk="0">
                  <a:moveTo>
                    <a:pt x="0" y="1"/>
                  </a:moveTo>
                  <a:lnTo>
                    <a:pt x="0" y="9515"/>
                  </a:lnTo>
                  <a:lnTo>
                    <a:pt x="9544" y="9515"/>
                  </a:lnTo>
                  <a:cubicBezTo>
                    <a:pt x="9544" y="4256"/>
                    <a:pt x="5289" y="1"/>
                    <a:pt x="0" y="1"/>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4"/>
            <p:cNvSpPr/>
            <p:nvPr/>
          </p:nvSpPr>
          <p:spPr>
            <a:xfrm>
              <a:off x="6097650" y="2621900"/>
              <a:ext cx="238625" cy="238650"/>
            </a:xfrm>
            <a:custGeom>
              <a:avLst/>
              <a:gdLst/>
              <a:ahLst/>
              <a:cxnLst/>
              <a:rect l="l" t="t" r="r" b="b"/>
              <a:pathLst>
                <a:path w="9545" h="9546" extrusionOk="0">
                  <a:moveTo>
                    <a:pt x="0" y="1"/>
                  </a:moveTo>
                  <a:lnTo>
                    <a:pt x="0" y="9545"/>
                  </a:lnTo>
                  <a:cubicBezTo>
                    <a:pt x="5289" y="9545"/>
                    <a:pt x="9545" y="5290"/>
                    <a:pt x="9545" y="1"/>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4"/>
            <p:cNvSpPr/>
            <p:nvPr/>
          </p:nvSpPr>
          <p:spPr>
            <a:xfrm>
              <a:off x="6083975" y="2396975"/>
              <a:ext cx="237850" cy="238625"/>
            </a:xfrm>
            <a:custGeom>
              <a:avLst/>
              <a:gdLst/>
              <a:ahLst/>
              <a:cxnLst/>
              <a:rect l="l" t="t" r="r" b="b"/>
              <a:pathLst>
                <a:path w="9514" h="9545" extrusionOk="0">
                  <a:moveTo>
                    <a:pt x="0" y="1"/>
                  </a:moveTo>
                  <a:cubicBezTo>
                    <a:pt x="0" y="5290"/>
                    <a:pt x="4256" y="9545"/>
                    <a:pt x="9514" y="9545"/>
                  </a:cubicBez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69"/>
        <p:cNvGrpSpPr/>
        <p:nvPr/>
      </p:nvGrpSpPr>
      <p:grpSpPr>
        <a:xfrm>
          <a:off x="0" y="0"/>
          <a:ext cx="0" cy="0"/>
          <a:chOff x="0" y="0"/>
          <a:chExt cx="0" cy="0"/>
        </a:xfrm>
      </p:grpSpPr>
      <p:grpSp>
        <p:nvGrpSpPr>
          <p:cNvPr id="2770" name="Google Shape;2770;p96"/>
          <p:cNvGrpSpPr/>
          <p:nvPr/>
        </p:nvGrpSpPr>
        <p:grpSpPr>
          <a:xfrm>
            <a:off x="5631179" y="1567202"/>
            <a:ext cx="3697846" cy="3337747"/>
            <a:chOff x="1740732" y="712175"/>
            <a:chExt cx="4287854" cy="3870300"/>
          </a:xfrm>
        </p:grpSpPr>
        <p:grpSp>
          <p:nvGrpSpPr>
            <p:cNvPr id="2771" name="Google Shape;2771;p96"/>
            <p:cNvGrpSpPr/>
            <p:nvPr/>
          </p:nvGrpSpPr>
          <p:grpSpPr>
            <a:xfrm>
              <a:off x="2341558" y="712175"/>
              <a:ext cx="3381042" cy="3870300"/>
              <a:chOff x="2341558" y="712175"/>
              <a:chExt cx="3381042" cy="3870300"/>
            </a:xfrm>
          </p:grpSpPr>
          <p:cxnSp>
            <p:nvCxnSpPr>
              <p:cNvPr id="2772" name="Google Shape;2772;p96"/>
              <p:cNvCxnSpPr/>
              <p:nvPr/>
            </p:nvCxnSpPr>
            <p:spPr>
              <a:xfrm>
                <a:off x="2341558"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3" name="Google Shape;2773;p96"/>
              <p:cNvCxnSpPr/>
              <p:nvPr/>
            </p:nvCxnSpPr>
            <p:spPr>
              <a:xfrm>
                <a:off x="3017767"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4" name="Google Shape;2774;p96"/>
              <p:cNvCxnSpPr/>
              <p:nvPr/>
            </p:nvCxnSpPr>
            <p:spPr>
              <a:xfrm>
                <a:off x="3693975"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5" name="Google Shape;2775;p96"/>
              <p:cNvCxnSpPr/>
              <p:nvPr/>
            </p:nvCxnSpPr>
            <p:spPr>
              <a:xfrm>
                <a:off x="4370183"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6" name="Google Shape;2776;p96"/>
              <p:cNvCxnSpPr/>
              <p:nvPr/>
            </p:nvCxnSpPr>
            <p:spPr>
              <a:xfrm>
                <a:off x="5046392"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7" name="Google Shape;2777;p96"/>
              <p:cNvCxnSpPr/>
              <p:nvPr/>
            </p:nvCxnSpPr>
            <p:spPr>
              <a:xfrm>
                <a:off x="5722600" y="712175"/>
                <a:ext cx="0" cy="3870300"/>
              </a:xfrm>
              <a:prstGeom prst="straightConnector1">
                <a:avLst/>
              </a:prstGeom>
              <a:noFill/>
              <a:ln w="9525" cap="flat" cmpd="sng">
                <a:solidFill>
                  <a:schemeClr val="dk2"/>
                </a:solidFill>
                <a:prstDash val="solid"/>
                <a:round/>
                <a:headEnd type="none" w="med" len="med"/>
                <a:tailEnd type="none" w="med" len="med"/>
              </a:ln>
            </p:spPr>
          </p:cxnSp>
        </p:grpSp>
        <p:grpSp>
          <p:nvGrpSpPr>
            <p:cNvPr id="2778" name="Google Shape;2778;p96"/>
            <p:cNvGrpSpPr/>
            <p:nvPr/>
          </p:nvGrpSpPr>
          <p:grpSpPr>
            <a:xfrm rot="5400000">
              <a:off x="2532242" y="516414"/>
              <a:ext cx="2704835" cy="4287854"/>
              <a:chOff x="2341561" y="712175"/>
              <a:chExt cx="2704835" cy="3535500"/>
            </a:xfrm>
          </p:grpSpPr>
          <p:cxnSp>
            <p:nvCxnSpPr>
              <p:cNvPr id="2779" name="Google Shape;2779;p96"/>
              <p:cNvCxnSpPr/>
              <p:nvPr/>
            </p:nvCxnSpPr>
            <p:spPr>
              <a:xfrm>
                <a:off x="2341561"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0" name="Google Shape;2780;p96"/>
              <p:cNvCxnSpPr/>
              <p:nvPr/>
            </p:nvCxnSpPr>
            <p:spPr>
              <a:xfrm>
                <a:off x="3017770"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1" name="Google Shape;2781;p96"/>
              <p:cNvCxnSpPr/>
              <p:nvPr/>
            </p:nvCxnSpPr>
            <p:spPr>
              <a:xfrm>
                <a:off x="3693979"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2" name="Google Shape;2782;p96"/>
              <p:cNvCxnSpPr/>
              <p:nvPr/>
            </p:nvCxnSpPr>
            <p:spPr>
              <a:xfrm>
                <a:off x="4370188"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3" name="Google Shape;2783;p96"/>
              <p:cNvCxnSpPr/>
              <p:nvPr/>
            </p:nvCxnSpPr>
            <p:spPr>
              <a:xfrm>
                <a:off x="5046396" y="712175"/>
                <a:ext cx="0" cy="3535500"/>
              </a:xfrm>
              <a:prstGeom prst="straightConnector1">
                <a:avLst/>
              </a:prstGeom>
              <a:noFill/>
              <a:ln w="9525" cap="flat" cmpd="sng">
                <a:solidFill>
                  <a:schemeClr val="dk2"/>
                </a:solidFill>
                <a:prstDash val="solid"/>
                <a:round/>
                <a:headEnd type="none" w="med" len="med"/>
                <a:tailEnd type="none" w="med" len="med"/>
              </a:ln>
            </p:spPr>
          </p:cxnSp>
        </p:grpSp>
      </p:grpSp>
      <p:sp>
        <p:nvSpPr>
          <p:cNvPr id="2784" name="Google Shape;2784;p96"/>
          <p:cNvSpPr txBox="1">
            <a:spLocks noGrp="1"/>
          </p:cNvSpPr>
          <p:nvPr>
            <p:ph type="title" idx="4294967295"/>
          </p:nvPr>
        </p:nvSpPr>
        <p:spPr>
          <a:xfrm>
            <a:off x="720000" y="538422"/>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ALTERNATIVE</a:t>
            </a:r>
            <a:endParaRPr/>
          </a:p>
        </p:txBody>
      </p:sp>
      <p:sp>
        <p:nvSpPr>
          <p:cNvPr id="2785" name="Google Shape;2785;p96"/>
          <p:cNvSpPr txBox="1">
            <a:spLocks noGrp="1"/>
          </p:cNvSpPr>
          <p:nvPr>
            <p:ph type="body" idx="1"/>
          </p:nvPr>
        </p:nvSpPr>
        <p:spPr>
          <a:xfrm>
            <a:off x="726900" y="1259225"/>
            <a:ext cx="4683000" cy="334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order to train the classifiers, we needed to get a numerical representation of the text. We chose the following text representations:</a:t>
            </a:r>
          </a:p>
          <a:p>
            <a:pPr marL="457200" lvl="0" indent="-304800" algn="l" rtl="0">
              <a:spcBef>
                <a:spcPts val="1000"/>
              </a:spcBef>
              <a:spcAft>
                <a:spcPts val="0"/>
              </a:spcAft>
              <a:buClr>
                <a:schemeClr val="dk2"/>
              </a:buClr>
              <a:buSzPts val="1200"/>
              <a:buFont typeface="Assistant"/>
              <a:buChar char="■"/>
            </a:pPr>
            <a:r>
              <a:rPr lang="en-US" i="1" dirty="0">
                <a:uFill>
                  <a:noFill/>
                </a:uFill>
              </a:rPr>
              <a:t>Bag-of-Words</a:t>
            </a:r>
            <a:r>
              <a:rPr lang="en-US" dirty="0">
                <a:uFill>
                  <a:noFill/>
                </a:uFill>
              </a:rPr>
              <a:t>: we considered </a:t>
            </a:r>
            <a:r>
              <a:rPr lang="en-US" dirty="0" err="1">
                <a:uFill>
                  <a:noFill/>
                </a:uFill>
              </a:rPr>
              <a:t>uni</a:t>
            </a:r>
            <a:r>
              <a:rPr lang="en-US" dirty="0">
                <a:uFill>
                  <a:noFill/>
                </a:uFill>
              </a:rPr>
              <a:t>-grams, bi-grams, and tri-grams. The final vectorized text is composed of 10000 features;</a:t>
            </a:r>
            <a:endParaRPr lang="en-US" dirty="0"/>
          </a:p>
          <a:p>
            <a:pPr marL="457200" lvl="0" indent="-304800" algn="l" rtl="0">
              <a:spcBef>
                <a:spcPts val="0"/>
              </a:spcBef>
              <a:spcAft>
                <a:spcPts val="0"/>
              </a:spcAft>
              <a:buClr>
                <a:schemeClr val="dk2"/>
              </a:buClr>
              <a:buSzPts val="1200"/>
              <a:buFont typeface="Assistant"/>
              <a:buChar char="■"/>
            </a:pPr>
            <a:r>
              <a:rPr lang="en-US" i="1" dirty="0" err="1">
                <a:uFill>
                  <a:noFill/>
                </a:uFill>
              </a:rPr>
              <a:t>Tf-Idf</a:t>
            </a:r>
            <a:r>
              <a:rPr lang="en-US" dirty="0">
                <a:uFill>
                  <a:noFill/>
                </a:uFill>
              </a:rPr>
              <a:t>: we considered </a:t>
            </a:r>
            <a:r>
              <a:rPr lang="en-US" dirty="0" err="1">
                <a:uFill>
                  <a:noFill/>
                </a:uFill>
              </a:rPr>
              <a:t>uni</a:t>
            </a:r>
            <a:r>
              <a:rPr lang="en-US" dirty="0">
                <a:uFill>
                  <a:noFill/>
                </a:uFill>
              </a:rPr>
              <a:t>-grams, bi-grams, and tri-grams, and the final vectorized text is composed by 10000 features.</a:t>
            </a:r>
          </a:p>
        </p:txBody>
      </p:sp>
      <p:sp>
        <p:nvSpPr>
          <p:cNvPr id="2786" name="Google Shape;2786;p96"/>
          <p:cNvSpPr txBox="1">
            <a:spLocks noGrp="1"/>
          </p:cNvSpPr>
          <p:nvPr>
            <p:ph type="title"/>
          </p:nvPr>
        </p:nvSpPr>
        <p:spPr>
          <a:xfrm>
            <a:off x="720000" y="53842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4"/>
                </a:solidFill>
              </a:rPr>
              <a:t>TEXT REPRESENTATION</a:t>
            </a:r>
            <a:endParaRPr dirty="0">
              <a:solidFill>
                <a:schemeClr val="lt2"/>
              </a:solidFill>
            </a:endParaRPr>
          </a:p>
        </p:txBody>
      </p:sp>
      <p:grpSp>
        <p:nvGrpSpPr>
          <p:cNvPr id="2787" name="Google Shape;2787;p96"/>
          <p:cNvGrpSpPr/>
          <p:nvPr/>
        </p:nvGrpSpPr>
        <p:grpSpPr>
          <a:xfrm>
            <a:off x="6052175" y="2085988"/>
            <a:ext cx="1299989" cy="649605"/>
            <a:chOff x="7477975" y="3397900"/>
            <a:chExt cx="1299989" cy="649605"/>
          </a:xfrm>
        </p:grpSpPr>
        <p:sp>
          <p:nvSpPr>
            <p:cNvPr id="2788" name="Google Shape;2788;p96"/>
            <p:cNvSpPr/>
            <p:nvPr/>
          </p:nvSpPr>
          <p:spPr>
            <a:xfrm>
              <a:off x="7477975" y="3397900"/>
              <a:ext cx="1299989" cy="649601"/>
            </a:xfrm>
            <a:custGeom>
              <a:avLst/>
              <a:gdLst/>
              <a:ahLst/>
              <a:cxnLst/>
              <a:rect l="l" t="t" r="r" b="b"/>
              <a:pathLst>
                <a:path w="36310" h="18144" extrusionOk="0">
                  <a:moveTo>
                    <a:pt x="0" y="0"/>
                  </a:moveTo>
                  <a:lnTo>
                    <a:pt x="0" y="18144"/>
                  </a:lnTo>
                  <a:lnTo>
                    <a:pt x="36310" y="18144"/>
                  </a:lnTo>
                  <a:lnTo>
                    <a:pt x="36310" y="0"/>
                  </a:ln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96"/>
            <p:cNvSpPr/>
            <p:nvPr/>
          </p:nvSpPr>
          <p:spPr>
            <a:xfrm>
              <a:off x="7740984" y="3661769"/>
              <a:ext cx="773119" cy="385736"/>
            </a:xfrm>
            <a:custGeom>
              <a:avLst/>
              <a:gdLst/>
              <a:ahLst/>
              <a:cxnLst/>
              <a:rect l="l" t="t" r="r" b="b"/>
              <a:pathLst>
                <a:path w="21594" h="10774" extrusionOk="0">
                  <a:moveTo>
                    <a:pt x="10797" y="0"/>
                  </a:moveTo>
                  <a:cubicBezTo>
                    <a:pt x="4836" y="0"/>
                    <a:pt x="1" y="4812"/>
                    <a:pt x="1" y="10774"/>
                  </a:cubicBezTo>
                  <a:lnTo>
                    <a:pt x="4413" y="10774"/>
                  </a:lnTo>
                  <a:cubicBezTo>
                    <a:pt x="4413" y="7253"/>
                    <a:pt x="7277" y="4390"/>
                    <a:pt x="10797" y="4390"/>
                  </a:cubicBezTo>
                  <a:cubicBezTo>
                    <a:pt x="14341" y="4390"/>
                    <a:pt x="17181" y="7253"/>
                    <a:pt x="17181" y="10774"/>
                  </a:cubicBezTo>
                  <a:lnTo>
                    <a:pt x="21594" y="10774"/>
                  </a:lnTo>
                  <a:cubicBezTo>
                    <a:pt x="21594" y="4812"/>
                    <a:pt x="16759" y="0"/>
                    <a:pt x="10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96"/>
            <p:cNvSpPr/>
            <p:nvPr/>
          </p:nvSpPr>
          <p:spPr>
            <a:xfrm>
              <a:off x="7622512" y="3542437"/>
              <a:ext cx="1010096" cy="505066"/>
            </a:xfrm>
            <a:custGeom>
              <a:avLst/>
              <a:gdLst/>
              <a:ahLst/>
              <a:cxnLst/>
              <a:rect l="l" t="t" r="r" b="b"/>
              <a:pathLst>
                <a:path w="28213" h="14107" extrusionOk="0">
                  <a:moveTo>
                    <a:pt x="14106" y="1"/>
                  </a:moveTo>
                  <a:cubicBezTo>
                    <a:pt x="6314" y="1"/>
                    <a:pt x="0" y="6314"/>
                    <a:pt x="0" y="14107"/>
                  </a:cubicBezTo>
                  <a:lnTo>
                    <a:pt x="211" y="14107"/>
                  </a:lnTo>
                  <a:cubicBezTo>
                    <a:pt x="211" y="6432"/>
                    <a:pt x="6431" y="235"/>
                    <a:pt x="14106" y="235"/>
                  </a:cubicBezTo>
                  <a:cubicBezTo>
                    <a:pt x="21781" y="235"/>
                    <a:pt x="28001" y="6432"/>
                    <a:pt x="28001" y="14107"/>
                  </a:cubicBezTo>
                  <a:lnTo>
                    <a:pt x="28212" y="14107"/>
                  </a:lnTo>
                  <a:cubicBezTo>
                    <a:pt x="28212" y="6314"/>
                    <a:pt x="21899" y="1"/>
                    <a:pt x="14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96"/>
            <p:cNvSpPr/>
            <p:nvPr/>
          </p:nvSpPr>
          <p:spPr>
            <a:xfrm>
              <a:off x="7497273" y="3417234"/>
              <a:ext cx="1260534" cy="630267"/>
            </a:xfrm>
            <a:custGeom>
              <a:avLst/>
              <a:gdLst/>
              <a:ahLst/>
              <a:cxnLst/>
              <a:rect l="l" t="t" r="r" b="b"/>
              <a:pathLst>
                <a:path w="35208" h="17604" extrusionOk="0">
                  <a:moveTo>
                    <a:pt x="17604" y="0"/>
                  </a:moveTo>
                  <a:cubicBezTo>
                    <a:pt x="7887" y="0"/>
                    <a:pt x="1" y="7887"/>
                    <a:pt x="1" y="17604"/>
                  </a:cubicBezTo>
                  <a:lnTo>
                    <a:pt x="283" y="17604"/>
                  </a:lnTo>
                  <a:cubicBezTo>
                    <a:pt x="283" y="8051"/>
                    <a:pt x="8028" y="282"/>
                    <a:pt x="17604" y="282"/>
                  </a:cubicBezTo>
                  <a:cubicBezTo>
                    <a:pt x="27180" y="282"/>
                    <a:pt x="34949" y="8051"/>
                    <a:pt x="34949" y="17604"/>
                  </a:cubicBezTo>
                  <a:lnTo>
                    <a:pt x="35207" y="17604"/>
                  </a:lnTo>
                  <a:cubicBezTo>
                    <a:pt x="35207" y="7887"/>
                    <a:pt x="27345" y="0"/>
                    <a:pt x="17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2" name="Google Shape;2792;p96"/>
          <p:cNvGrpSpPr/>
          <p:nvPr/>
        </p:nvGrpSpPr>
        <p:grpSpPr>
          <a:xfrm>
            <a:off x="7835523" y="1111127"/>
            <a:ext cx="836489" cy="960744"/>
            <a:chOff x="9922150" y="3979925"/>
            <a:chExt cx="598475" cy="687375"/>
          </a:xfrm>
        </p:grpSpPr>
        <p:sp>
          <p:nvSpPr>
            <p:cNvPr id="2793" name="Google Shape;2793;p96"/>
            <p:cNvSpPr/>
            <p:nvPr/>
          </p:nvSpPr>
          <p:spPr>
            <a:xfrm>
              <a:off x="10176925" y="3979925"/>
              <a:ext cx="343700" cy="687375"/>
            </a:xfrm>
            <a:custGeom>
              <a:avLst/>
              <a:gdLst/>
              <a:ahLst/>
              <a:cxnLst/>
              <a:rect l="l" t="t" r="r" b="b"/>
              <a:pathLst>
                <a:path w="13748" h="27495" extrusionOk="0">
                  <a:moveTo>
                    <a:pt x="0" y="1"/>
                  </a:moveTo>
                  <a:lnTo>
                    <a:pt x="0" y="27495"/>
                  </a:lnTo>
                  <a:cubicBezTo>
                    <a:pt x="7591" y="27495"/>
                    <a:pt x="13747" y="21338"/>
                    <a:pt x="13747" y="13748"/>
                  </a:cubicBezTo>
                  <a:cubicBezTo>
                    <a:pt x="13747" y="6157"/>
                    <a:pt x="7591" y="1"/>
                    <a:pt x="0" y="1"/>
                  </a:cubicBez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96"/>
            <p:cNvSpPr/>
            <p:nvPr/>
          </p:nvSpPr>
          <p:spPr>
            <a:xfrm>
              <a:off x="9922150" y="4079350"/>
              <a:ext cx="481850" cy="481375"/>
            </a:xfrm>
            <a:custGeom>
              <a:avLst/>
              <a:gdLst/>
              <a:ahLst/>
              <a:cxnLst/>
              <a:rect l="l" t="t" r="r" b="b"/>
              <a:pathLst>
                <a:path w="19274" h="19255" extrusionOk="0">
                  <a:moveTo>
                    <a:pt x="9637" y="1"/>
                  </a:moveTo>
                  <a:cubicBezTo>
                    <a:pt x="4303" y="1"/>
                    <a:pt x="1" y="4303"/>
                    <a:pt x="1" y="9618"/>
                  </a:cubicBezTo>
                  <a:cubicBezTo>
                    <a:pt x="1" y="14952"/>
                    <a:pt x="4303" y="19254"/>
                    <a:pt x="9637" y="19254"/>
                  </a:cubicBezTo>
                  <a:cubicBezTo>
                    <a:pt x="14952" y="19254"/>
                    <a:pt x="19273" y="14952"/>
                    <a:pt x="19273" y="9618"/>
                  </a:cubicBezTo>
                  <a:cubicBezTo>
                    <a:pt x="19273" y="4303"/>
                    <a:pt x="14952" y="1"/>
                    <a:pt x="9637"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96"/>
            <p:cNvSpPr/>
            <p:nvPr/>
          </p:nvSpPr>
          <p:spPr>
            <a:xfrm>
              <a:off x="10050250" y="4217500"/>
              <a:ext cx="225150" cy="205075"/>
            </a:xfrm>
            <a:custGeom>
              <a:avLst/>
              <a:gdLst/>
              <a:ahLst/>
              <a:cxnLst/>
              <a:rect l="l" t="t" r="r" b="b"/>
              <a:pathLst>
                <a:path w="9006" h="8203" extrusionOk="0">
                  <a:moveTo>
                    <a:pt x="4513" y="0"/>
                  </a:moveTo>
                  <a:cubicBezTo>
                    <a:pt x="3461" y="0"/>
                    <a:pt x="2410" y="402"/>
                    <a:pt x="1607" y="1205"/>
                  </a:cubicBezTo>
                  <a:cubicBezTo>
                    <a:pt x="1" y="2811"/>
                    <a:pt x="1" y="5392"/>
                    <a:pt x="1607" y="6998"/>
                  </a:cubicBezTo>
                  <a:cubicBezTo>
                    <a:pt x="2410" y="7801"/>
                    <a:pt x="3461" y="8203"/>
                    <a:pt x="4513" y="8203"/>
                  </a:cubicBezTo>
                  <a:cubicBezTo>
                    <a:pt x="5564" y="8203"/>
                    <a:pt x="6616" y="7801"/>
                    <a:pt x="7419" y="6998"/>
                  </a:cubicBezTo>
                  <a:cubicBezTo>
                    <a:pt x="9006" y="5392"/>
                    <a:pt x="9006" y="2811"/>
                    <a:pt x="7419" y="1205"/>
                  </a:cubicBezTo>
                  <a:cubicBezTo>
                    <a:pt x="6616" y="402"/>
                    <a:pt x="5564" y="0"/>
                    <a:pt x="4513" y="0"/>
                  </a:cubicBezTo>
                  <a:close/>
                </a:path>
              </a:pathLst>
            </a:custGeom>
            <a:solidFill>
              <a:srgbClr val="201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96"/>
          <p:cNvGrpSpPr/>
          <p:nvPr/>
        </p:nvGrpSpPr>
        <p:grpSpPr>
          <a:xfrm>
            <a:off x="7183060" y="632361"/>
            <a:ext cx="276605" cy="990131"/>
            <a:chOff x="9413100" y="4275325"/>
            <a:chExt cx="197900" cy="708400"/>
          </a:xfrm>
        </p:grpSpPr>
        <p:sp>
          <p:nvSpPr>
            <p:cNvPr id="2797" name="Google Shape;2797;p96"/>
            <p:cNvSpPr/>
            <p:nvPr/>
          </p:nvSpPr>
          <p:spPr>
            <a:xfrm>
              <a:off x="9413100" y="4275325"/>
              <a:ext cx="197900" cy="98975"/>
            </a:xfrm>
            <a:custGeom>
              <a:avLst/>
              <a:gdLst/>
              <a:ahLst/>
              <a:cxnLst/>
              <a:rect l="l" t="t" r="r" b="b"/>
              <a:pathLst>
                <a:path w="7916" h="3959" extrusionOk="0">
                  <a:moveTo>
                    <a:pt x="3958" y="1"/>
                  </a:moveTo>
                  <a:cubicBezTo>
                    <a:pt x="1779" y="1"/>
                    <a:pt x="1" y="1779"/>
                    <a:pt x="1" y="3959"/>
                  </a:cubicBezTo>
                  <a:lnTo>
                    <a:pt x="7916" y="3959"/>
                  </a:lnTo>
                  <a:cubicBezTo>
                    <a:pt x="7916" y="1779"/>
                    <a:pt x="6138" y="1"/>
                    <a:pt x="3958"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96"/>
            <p:cNvSpPr/>
            <p:nvPr/>
          </p:nvSpPr>
          <p:spPr>
            <a:xfrm>
              <a:off x="9413100" y="4377150"/>
              <a:ext cx="197900" cy="98950"/>
            </a:xfrm>
            <a:custGeom>
              <a:avLst/>
              <a:gdLst/>
              <a:ahLst/>
              <a:cxnLst/>
              <a:rect l="l" t="t" r="r" b="b"/>
              <a:pathLst>
                <a:path w="7916" h="3958" extrusionOk="0">
                  <a:moveTo>
                    <a:pt x="3958" y="0"/>
                  </a:moveTo>
                  <a:cubicBezTo>
                    <a:pt x="1779" y="0"/>
                    <a:pt x="1" y="1759"/>
                    <a:pt x="1" y="3958"/>
                  </a:cubicBezTo>
                  <a:lnTo>
                    <a:pt x="7916" y="3958"/>
                  </a:lnTo>
                  <a:cubicBezTo>
                    <a:pt x="7916" y="1759"/>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96"/>
            <p:cNvSpPr/>
            <p:nvPr/>
          </p:nvSpPr>
          <p:spPr>
            <a:xfrm>
              <a:off x="9413100" y="4478475"/>
              <a:ext cx="197900" cy="98975"/>
            </a:xfrm>
            <a:custGeom>
              <a:avLst/>
              <a:gdLst/>
              <a:ahLst/>
              <a:cxnLst/>
              <a:rect l="l" t="t" r="r" b="b"/>
              <a:pathLst>
                <a:path w="7916" h="3959" extrusionOk="0">
                  <a:moveTo>
                    <a:pt x="3958" y="1"/>
                  </a:moveTo>
                  <a:cubicBezTo>
                    <a:pt x="1779" y="1"/>
                    <a:pt x="1" y="1779"/>
                    <a:pt x="1" y="3958"/>
                  </a:cubicBezTo>
                  <a:lnTo>
                    <a:pt x="7916" y="3958"/>
                  </a:lnTo>
                  <a:cubicBezTo>
                    <a:pt x="7916" y="1779"/>
                    <a:pt x="6138" y="1"/>
                    <a:pt x="3958"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96"/>
            <p:cNvSpPr/>
            <p:nvPr/>
          </p:nvSpPr>
          <p:spPr>
            <a:xfrm>
              <a:off x="9413100" y="4580300"/>
              <a:ext cx="197900" cy="98950"/>
            </a:xfrm>
            <a:custGeom>
              <a:avLst/>
              <a:gdLst/>
              <a:ahLst/>
              <a:cxnLst/>
              <a:rect l="l" t="t" r="r" b="b"/>
              <a:pathLst>
                <a:path w="7916" h="3958" extrusionOk="0">
                  <a:moveTo>
                    <a:pt x="3958" y="0"/>
                  </a:moveTo>
                  <a:cubicBezTo>
                    <a:pt x="1779" y="0"/>
                    <a:pt x="1" y="1759"/>
                    <a:pt x="1" y="3958"/>
                  </a:cubicBezTo>
                  <a:lnTo>
                    <a:pt x="7916" y="3958"/>
                  </a:lnTo>
                  <a:cubicBezTo>
                    <a:pt x="7916" y="1759"/>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96"/>
            <p:cNvSpPr/>
            <p:nvPr/>
          </p:nvSpPr>
          <p:spPr>
            <a:xfrm>
              <a:off x="9413100" y="4681625"/>
              <a:ext cx="197900" cy="98975"/>
            </a:xfrm>
            <a:custGeom>
              <a:avLst/>
              <a:gdLst/>
              <a:ahLst/>
              <a:cxnLst/>
              <a:rect l="l" t="t" r="r" b="b"/>
              <a:pathLst>
                <a:path w="7916" h="3959" extrusionOk="0">
                  <a:moveTo>
                    <a:pt x="3958" y="0"/>
                  </a:moveTo>
                  <a:cubicBezTo>
                    <a:pt x="1779" y="0"/>
                    <a:pt x="1" y="1778"/>
                    <a:pt x="1" y="3958"/>
                  </a:cubicBezTo>
                  <a:lnTo>
                    <a:pt x="7916" y="3958"/>
                  </a:lnTo>
                  <a:cubicBezTo>
                    <a:pt x="7916" y="1778"/>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96"/>
            <p:cNvSpPr/>
            <p:nvPr/>
          </p:nvSpPr>
          <p:spPr>
            <a:xfrm>
              <a:off x="9413100" y="4783425"/>
              <a:ext cx="197900" cy="98975"/>
            </a:xfrm>
            <a:custGeom>
              <a:avLst/>
              <a:gdLst/>
              <a:ahLst/>
              <a:cxnLst/>
              <a:rect l="l" t="t" r="r" b="b"/>
              <a:pathLst>
                <a:path w="7916" h="3959" extrusionOk="0">
                  <a:moveTo>
                    <a:pt x="3958" y="1"/>
                  </a:moveTo>
                  <a:cubicBezTo>
                    <a:pt x="1779" y="1"/>
                    <a:pt x="1" y="1760"/>
                    <a:pt x="1" y="3959"/>
                  </a:cubicBezTo>
                  <a:lnTo>
                    <a:pt x="7916" y="3959"/>
                  </a:lnTo>
                  <a:cubicBezTo>
                    <a:pt x="7916" y="1760"/>
                    <a:pt x="6138" y="1"/>
                    <a:pt x="3958"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96"/>
            <p:cNvSpPr/>
            <p:nvPr/>
          </p:nvSpPr>
          <p:spPr>
            <a:xfrm>
              <a:off x="9413100" y="4884775"/>
              <a:ext cx="197900" cy="98950"/>
            </a:xfrm>
            <a:custGeom>
              <a:avLst/>
              <a:gdLst/>
              <a:ahLst/>
              <a:cxnLst/>
              <a:rect l="l" t="t" r="r" b="b"/>
              <a:pathLst>
                <a:path w="7916" h="3958" extrusionOk="0">
                  <a:moveTo>
                    <a:pt x="3958" y="0"/>
                  </a:moveTo>
                  <a:cubicBezTo>
                    <a:pt x="1779" y="0"/>
                    <a:pt x="1" y="1778"/>
                    <a:pt x="1" y="3958"/>
                  </a:cubicBezTo>
                  <a:lnTo>
                    <a:pt x="7916" y="3958"/>
                  </a:lnTo>
                  <a:cubicBezTo>
                    <a:pt x="7916" y="1778"/>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4" name="Google Shape;2804;p96"/>
          <p:cNvGrpSpPr/>
          <p:nvPr/>
        </p:nvGrpSpPr>
        <p:grpSpPr>
          <a:xfrm>
            <a:off x="5552500" y="3747876"/>
            <a:ext cx="1406922" cy="703035"/>
            <a:chOff x="6611850" y="4334176"/>
            <a:chExt cx="1406922" cy="703035"/>
          </a:xfrm>
        </p:grpSpPr>
        <p:sp>
          <p:nvSpPr>
            <p:cNvPr id="2805" name="Google Shape;2805;p96"/>
            <p:cNvSpPr/>
            <p:nvPr/>
          </p:nvSpPr>
          <p:spPr>
            <a:xfrm>
              <a:off x="6611850" y="4334176"/>
              <a:ext cx="1406922" cy="703035"/>
            </a:xfrm>
            <a:custGeom>
              <a:avLst/>
              <a:gdLst/>
              <a:ahLst/>
              <a:cxnLst/>
              <a:rect l="l" t="t" r="r" b="b"/>
              <a:pathLst>
                <a:path w="36310" h="18144" extrusionOk="0">
                  <a:moveTo>
                    <a:pt x="0" y="0"/>
                  </a:moveTo>
                  <a:lnTo>
                    <a:pt x="0" y="18143"/>
                  </a:lnTo>
                  <a:lnTo>
                    <a:pt x="36310" y="18143"/>
                  </a:lnTo>
                  <a:lnTo>
                    <a:pt x="36310" y="0"/>
                  </a:ln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96"/>
            <p:cNvSpPr/>
            <p:nvPr/>
          </p:nvSpPr>
          <p:spPr>
            <a:xfrm>
              <a:off x="6695510" y="4419657"/>
              <a:ext cx="1247786" cy="10966"/>
            </a:xfrm>
            <a:custGeom>
              <a:avLst/>
              <a:gdLst/>
              <a:ahLst/>
              <a:cxnLst/>
              <a:rect l="l" t="t" r="r" b="b"/>
              <a:pathLst>
                <a:path w="32203" h="283" extrusionOk="0">
                  <a:moveTo>
                    <a:pt x="0" y="1"/>
                  </a:moveTo>
                  <a:lnTo>
                    <a:pt x="0" y="282"/>
                  </a:lnTo>
                  <a:lnTo>
                    <a:pt x="32203" y="282"/>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96"/>
            <p:cNvSpPr/>
            <p:nvPr/>
          </p:nvSpPr>
          <p:spPr>
            <a:xfrm>
              <a:off x="6695510" y="4538811"/>
              <a:ext cx="1247786" cy="22784"/>
            </a:xfrm>
            <a:custGeom>
              <a:avLst/>
              <a:gdLst/>
              <a:ahLst/>
              <a:cxnLst/>
              <a:rect l="l" t="t" r="r" b="b"/>
              <a:pathLst>
                <a:path w="32203" h="588" extrusionOk="0">
                  <a:moveTo>
                    <a:pt x="0" y="0"/>
                  </a:moveTo>
                  <a:lnTo>
                    <a:pt x="0" y="587"/>
                  </a:lnTo>
                  <a:lnTo>
                    <a:pt x="32203" y="587"/>
                  </a:lnTo>
                  <a:lnTo>
                    <a:pt x="32203" y="0"/>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96"/>
            <p:cNvSpPr/>
            <p:nvPr/>
          </p:nvSpPr>
          <p:spPr>
            <a:xfrm>
              <a:off x="6695510" y="4657036"/>
              <a:ext cx="1247786" cy="34602"/>
            </a:xfrm>
            <a:custGeom>
              <a:avLst/>
              <a:gdLst/>
              <a:ahLst/>
              <a:cxnLst/>
              <a:rect l="l" t="t" r="r" b="b"/>
              <a:pathLst>
                <a:path w="32203" h="893" extrusionOk="0">
                  <a:moveTo>
                    <a:pt x="0" y="1"/>
                  </a:moveTo>
                  <a:lnTo>
                    <a:pt x="0" y="892"/>
                  </a:lnTo>
                  <a:lnTo>
                    <a:pt x="32203" y="892"/>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96"/>
            <p:cNvSpPr/>
            <p:nvPr/>
          </p:nvSpPr>
          <p:spPr>
            <a:xfrm>
              <a:off x="6695510" y="4777082"/>
              <a:ext cx="1247786" cy="45528"/>
            </a:xfrm>
            <a:custGeom>
              <a:avLst/>
              <a:gdLst/>
              <a:ahLst/>
              <a:cxnLst/>
              <a:rect l="l" t="t" r="r" b="b"/>
              <a:pathLst>
                <a:path w="32203" h="1175" extrusionOk="0">
                  <a:moveTo>
                    <a:pt x="0" y="1"/>
                  </a:moveTo>
                  <a:lnTo>
                    <a:pt x="0" y="1174"/>
                  </a:lnTo>
                  <a:lnTo>
                    <a:pt x="32203" y="1174"/>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96"/>
            <p:cNvSpPr/>
            <p:nvPr/>
          </p:nvSpPr>
          <p:spPr>
            <a:xfrm>
              <a:off x="6695510" y="4895306"/>
              <a:ext cx="1247786" cy="57346"/>
            </a:xfrm>
            <a:custGeom>
              <a:avLst/>
              <a:gdLst/>
              <a:ahLst/>
              <a:cxnLst/>
              <a:rect l="l" t="t" r="r" b="b"/>
              <a:pathLst>
                <a:path w="32203" h="1480" extrusionOk="0">
                  <a:moveTo>
                    <a:pt x="0" y="1"/>
                  </a:moveTo>
                  <a:lnTo>
                    <a:pt x="0" y="1480"/>
                  </a:lnTo>
                  <a:lnTo>
                    <a:pt x="32203" y="1480"/>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1" name="Google Shape;2811;p96"/>
          <p:cNvGrpSpPr/>
          <p:nvPr/>
        </p:nvGrpSpPr>
        <p:grpSpPr>
          <a:xfrm>
            <a:off x="7517511" y="3112644"/>
            <a:ext cx="1300022" cy="1050224"/>
            <a:chOff x="7545672" y="963144"/>
            <a:chExt cx="782533" cy="632170"/>
          </a:xfrm>
        </p:grpSpPr>
        <p:sp>
          <p:nvSpPr>
            <p:cNvPr id="2812" name="Google Shape;2812;p96"/>
            <p:cNvSpPr/>
            <p:nvPr/>
          </p:nvSpPr>
          <p:spPr>
            <a:xfrm flipH="1">
              <a:off x="7555223" y="1043101"/>
              <a:ext cx="772982" cy="18460"/>
            </a:xfrm>
            <a:custGeom>
              <a:avLst/>
              <a:gdLst/>
              <a:ahLst/>
              <a:cxnLst/>
              <a:rect l="l" t="t" r="r" b="b"/>
              <a:pathLst>
                <a:path w="26547" h="634" extrusionOk="0">
                  <a:moveTo>
                    <a:pt x="0" y="0"/>
                  </a:moveTo>
                  <a:lnTo>
                    <a:pt x="0" y="634"/>
                  </a:lnTo>
                  <a:lnTo>
                    <a:pt x="26546" y="634"/>
                  </a:lnTo>
                  <a:lnTo>
                    <a:pt x="26546"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96"/>
            <p:cNvSpPr/>
            <p:nvPr/>
          </p:nvSpPr>
          <p:spPr>
            <a:xfrm flipH="1">
              <a:off x="7971428" y="963144"/>
              <a:ext cx="307568" cy="88168"/>
            </a:xfrm>
            <a:custGeom>
              <a:avLst/>
              <a:gdLst/>
              <a:ahLst/>
              <a:cxnLst/>
              <a:rect l="l" t="t" r="r" b="b"/>
              <a:pathLst>
                <a:path w="10563" h="3028" extrusionOk="0">
                  <a:moveTo>
                    <a:pt x="5281" y="0"/>
                  </a:moveTo>
                  <a:cubicBezTo>
                    <a:pt x="3234" y="0"/>
                    <a:pt x="1186" y="1009"/>
                    <a:pt x="0" y="3028"/>
                  </a:cubicBezTo>
                  <a:lnTo>
                    <a:pt x="10562" y="3028"/>
                  </a:lnTo>
                  <a:cubicBezTo>
                    <a:pt x="9377" y="1009"/>
                    <a:pt x="7329" y="0"/>
                    <a:pt x="5281" y="0"/>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96"/>
            <p:cNvSpPr/>
            <p:nvPr/>
          </p:nvSpPr>
          <p:spPr>
            <a:xfrm flipH="1">
              <a:off x="7555223" y="1213962"/>
              <a:ext cx="772982" cy="18460"/>
            </a:xfrm>
            <a:custGeom>
              <a:avLst/>
              <a:gdLst/>
              <a:ahLst/>
              <a:cxnLst/>
              <a:rect l="l" t="t" r="r" b="b"/>
              <a:pathLst>
                <a:path w="26547" h="634" extrusionOk="0">
                  <a:moveTo>
                    <a:pt x="0" y="0"/>
                  </a:moveTo>
                  <a:lnTo>
                    <a:pt x="0" y="634"/>
                  </a:lnTo>
                  <a:lnTo>
                    <a:pt x="26546" y="634"/>
                  </a:lnTo>
                  <a:lnTo>
                    <a:pt x="26546"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96"/>
            <p:cNvSpPr/>
            <p:nvPr/>
          </p:nvSpPr>
          <p:spPr>
            <a:xfrm flipH="1">
              <a:off x="7637246" y="1133831"/>
              <a:ext cx="307568" cy="87673"/>
            </a:xfrm>
            <a:custGeom>
              <a:avLst/>
              <a:gdLst/>
              <a:ahLst/>
              <a:cxnLst/>
              <a:rect l="l" t="t" r="r" b="b"/>
              <a:pathLst>
                <a:path w="10563" h="3011" extrusionOk="0">
                  <a:moveTo>
                    <a:pt x="5273" y="0"/>
                  </a:moveTo>
                  <a:cubicBezTo>
                    <a:pt x="3222" y="0"/>
                    <a:pt x="1174" y="1003"/>
                    <a:pt x="1" y="3010"/>
                  </a:cubicBezTo>
                  <a:lnTo>
                    <a:pt x="10563" y="3010"/>
                  </a:lnTo>
                  <a:cubicBezTo>
                    <a:pt x="9377" y="1003"/>
                    <a:pt x="7324" y="0"/>
                    <a:pt x="5273" y="0"/>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96"/>
            <p:cNvSpPr/>
            <p:nvPr/>
          </p:nvSpPr>
          <p:spPr>
            <a:xfrm flipH="1">
              <a:off x="7545672" y="1406662"/>
              <a:ext cx="772953" cy="17820"/>
            </a:xfrm>
            <a:custGeom>
              <a:avLst/>
              <a:gdLst/>
              <a:ahLst/>
              <a:cxnLst/>
              <a:rect l="l" t="t" r="r" b="b"/>
              <a:pathLst>
                <a:path w="26546" h="612" extrusionOk="0">
                  <a:moveTo>
                    <a:pt x="0" y="1"/>
                  </a:moveTo>
                  <a:lnTo>
                    <a:pt x="0" y="611"/>
                  </a:lnTo>
                  <a:lnTo>
                    <a:pt x="26546" y="611"/>
                  </a:lnTo>
                  <a:lnTo>
                    <a:pt x="26546" y="1"/>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96"/>
            <p:cNvSpPr/>
            <p:nvPr/>
          </p:nvSpPr>
          <p:spPr>
            <a:xfrm flipH="1">
              <a:off x="7961878" y="1326531"/>
              <a:ext cx="307568" cy="87702"/>
            </a:xfrm>
            <a:custGeom>
              <a:avLst/>
              <a:gdLst/>
              <a:ahLst/>
              <a:cxnLst/>
              <a:rect l="l" t="t" r="r" b="b"/>
              <a:pathLst>
                <a:path w="10563" h="3012" extrusionOk="0">
                  <a:moveTo>
                    <a:pt x="5273" y="1"/>
                  </a:moveTo>
                  <a:cubicBezTo>
                    <a:pt x="3222" y="1"/>
                    <a:pt x="1175" y="1004"/>
                    <a:pt x="1" y="3011"/>
                  </a:cubicBezTo>
                  <a:lnTo>
                    <a:pt x="10563" y="3011"/>
                  </a:lnTo>
                  <a:cubicBezTo>
                    <a:pt x="9378" y="1004"/>
                    <a:pt x="7324" y="1"/>
                    <a:pt x="5273" y="1"/>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96"/>
            <p:cNvSpPr/>
            <p:nvPr/>
          </p:nvSpPr>
          <p:spPr>
            <a:xfrm flipH="1">
              <a:off x="7545672" y="1576854"/>
              <a:ext cx="772953" cy="18460"/>
            </a:xfrm>
            <a:custGeom>
              <a:avLst/>
              <a:gdLst/>
              <a:ahLst/>
              <a:cxnLst/>
              <a:rect l="l" t="t" r="r" b="b"/>
              <a:pathLst>
                <a:path w="26546" h="634" extrusionOk="0">
                  <a:moveTo>
                    <a:pt x="0" y="0"/>
                  </a:moveTo>
                  <a:lnTo>
                    <a:pt x="0" y="634"/>
                  </a:lnTo>
                  <a:lnTo>
                    <a:pt x="26546" y="634"/>
                  </a:lnTo>
                  <a:lnTo>
                    <a:pt x="26546"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96"/>
            <p:cNvSpPr/>
            <p:nvPr/>
          </p:nvSpPr>
          <p:spPr>
            <a:xfrm flipH="1">
              <a:off x="7628366" y="1496897"/>
              <a:ext cx="307568" cy="88168"/>
            </a:xfrm>
            <a:custGeom>
              <a:avLst/>
              <a:gdLst/>
              <a:ahLst/>
              <a:cxnLst/>
              <a:rect l="l" t="t" r="r" b="b"/>
              <a:pathLst>
                <a:path w="10563" h="3028" extrusionOk="0">
                  <a:moveTo>
                    <a:pt x="5282" y="0"/>
                  </a:moveTo>
                  <a:cubicBezTo>
                    <a:pt x="3234" y="0"/>
                    <a:pt x="1186" y="1009"/>
                    <a:pt x="1" y="3028"/>
                  </a:cubicBezTo>
                  <a:lnTo>
                    <a:pt x="10563" y="3028"/>
                  </a:lnTo>
                  <a:cubicBezTo>
                    <a:pt x="9377" y="1009"/>
                    <a:pt x="7330" y="0"/>
                    <a:pt x="5282" y="0"/>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75362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69"/>
        <p:cNvGrpSpPr/>
        <p:nvPr/>
      </p:nvGrpSpPr>
      <p:grpSpPr>
        <a:xfrm>
          <a:off x="0" y="0"/>
          <a:ext cx="0" cy="0"/>
          <a:chOff x="0" y="0"/>
          <a:chExt cx="0" cy="0"/>
        </a:xfrm>
      </p:grpSpPr>
      <p:grpSp>
        <p:nvGrpSpPr>
          <p:cNvPr id="2770" name="Google Shape;2770;p96"/>
          <p:cNvGrpSpPr/>
          <p:nvPr/>
        </p:nvGrpSpPr>
        <p:grpSpPr>
          <a:xfrm>
            <a:off x="5631179" y="1567202"/>
            <a:ext cx="3697846" cy="3337747"/>
            <a:chOff x="1740732" y="712175"/>
            <a:chExt cx="4287854" cy="3870300"/>
          </a:xfrm>
        </p:grpSpPr>
        <p:grpSp>
          <p:nvGrpSpPr>
            <p:cNvPr id="2771" name="Google Shape;2771;p96"/>
            <p:cNvGrpSpPr/>
            <p:nvPr/>
          </p:nvGrpSpPr>
          <p:grpSpPr>
            <a:xfrm>
              <a:off x="2341558" y="712175"/>
              <a:ext cx="3381042" cy="3870300"/>
              <a:chOff x="2341558" y="712175"/>
              <a:chExt cx="3381042" cy="3870300"/>
            </a:xfrm>
          </p:grpSpPr>
          <p:cxnSp>
            <p:nvCxnSpPr>
              <p:cNvPr id="2772" name="Google Shape;2772;p96"/>
              <p:cNvCxnSpPr/>
              <p:nvPr/>
            </p:nvCxnSpPr>
            <p:spPr>
              <a:xfrm>
                <a:off x="2341558"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3" name="Google Shape;2773;p96"/>
              <p:cNvCxnSpPr/>
              <p:nvPr/>
            </p:nvCxnSpPr>
            <p:spPr>
              <a:xfrm>
                <a:off x="3017767"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4" name="Google Shape;2774;p96"/>
              <p:cNvCxnSpPr/>
              <p:nvPr/>
            </p:nvCxnSpPr>
            <p:spPr>
              <a:xfrm>
                <a:off x="3693975"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5" name="Google Shape;2775;p96"/>
              <p:cNvCxnSpPr/>
              <p:nvPr/>
            </p:nvCxnSpPr>
            <p:spPr>
              <a:xfrm>
                <a:off x="4370183"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6" name="Google Shape;2776;p96"/>
              <p:cNvCxnSpPr/>
              <p:nvPr/>
            </p:nvCxnSpPr>
            <p:spPr>
              <a:xfrm>
                <a:off x="5046392"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7" name="Google Shape;2777;p96"/>
              <p:cNvCxnSpPr/>
              <p:nvPr/>
            </p:nvCxnSpPr>
            <p:spPr>
              <a:xfrm>
                <a:off x="5722600" y="712175"/>
                <a:ext cx="0" cy="3870300"/>
              </a:xfrm>
              <a:prstGeom prst="straightConnector1">
                <a:avLst/>
              </a:prstGeom>
              <a:noFill/>
              <a:ln w="9525" cap="flat" cmpd="sng">
                <a:solidFill>
                  <a:schemeClr val="dk2"/>
                </a:solidFill>
                <a:prstDash val="solid"/>
                <a:round/>
                <a:headEnd type="none" w="med" len="med"/>
                <a:tailEnd type="none" w="med" len="med"/>
              </a:ln>
            </p:spPr>
          </p:cxnSp>
        </p:grpSp>
        <p:grpSp>
          <p:nvGrpSpPr>
            <p:cNvPr id="2778" name="Google Shape;2778;p96"/>
            <p:cNvGrpSpPr/>
            <p:nvPr/>
          </p:nvGrpSpPr>
          <p:grpSpPr>
            <a:xfrm rot="5400000">
              <a:off x="2532242" y="516414"/>
              <a:ext cx="2704835" cy="4287854"/>
              <a:chOff x="2341561" y="712175"/>
              <a:chExt cx="2704835" cy="3535500"/>
            </a:xfrm>
          </p:grpSpPr>
          <p:cxnSp>
            <p:nvCxnSpPr>
              <p:cNvPr id="2779" name="Google Shape;2779;p96"/>
              <p:cNvCxnSpPr/>
              <p:nvPr/>
            </p:nvCxnSpPr>
            <p:spPr>
              <a:xfrm>
                <a:off x="2341561"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0" name="Google Shape;2780;p96"/>
              <p:cNvCxnSpPr/>
              <p:nvPr/>
            </p:nvCxnSpPr>
            <p:spPr>
              <a:xfrm>
                <a:off x="3017770"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1" name="Google Shape;2781;p96"/>
              <p:cNvCxnSpPr/>
              <p:nvPr/>
            </p:nvCxnSpPr>
            <p:spPr>
              <a:xfrm>
                <a:off x="3693979"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2" name="Google Shape;2782;p96"/>
              <p:cNvCxnSpPr/>
              <p:nvPr/>
            </p:nvCxnSpPr>
            <p:spPr>
              <a:xfrm>
                <a:off x="4370188"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3" name="Google Shape;2783;p96"/>
              <p:cNvCxnSpPr/>
              <p:nvPr/>
            </p:nvCxnSpPr>
            <p:spPr>
              <a:xfrm>
                <a:off x="5046396" y="712175"/>
                <a:ext cx="0" cy="3535500"/>
              </a:xfrm>
              <a:prstGeom prst="straightConnector1">
                <a:avLst/>
              </a:prstGeom>
              <a:noFill/>
              <a:ln w="9525" cap="flat" cmpd="sng">
                <a:solidFill>
                  <a:schemeClr val="dk2"/>
                </a:solidFill>
                <a:prstDash val="solid"/>
                <a:round/>
                <a:headEnd type="none" w="med" len="med"/>
                <a:tailEnd type="none" w="med" len="med"/>
              </a:ln>
            </p:spPr>
          </p:cxnSp>
        </p:grpSp>
      </p:grpSp>
      <p:sp>
        <p:nvSpPr>
          <p:cNvPr id="2784" name="Google Shape;2784;p96"/>
          <p:cNvSpPr txBox="1">
            <a:spLocks noGrp="1"/>
          </p:cNvSpPr>
          <p:nvPr>
            <p:ph type="title" idx="4294967295"/>
          </p:nvPr>
        </p:nvSpPr>
        <p:spPr>
          <a:xfrm>
            <a:off x="720000" y="538422"/>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ALTERNATIVE</a:t>
            </a:r>
            <a:endParaRPr/>
          </a:p>
        </p:txBody>
      </p:sp>
      <p:sp>
        <p:nvSpPr>
          <p:cNvPr id="2785" name="Google Shape;2785;p96"/>
          <p:cNvSpPr txBox="1">
            <a:spLocks noGrp="1"/>
          </p:cNvSpPr>
          <p:nvPr>
            <p:ph type="body" idx="1"/>
          </p:nvPr>
        </p:nvSpPr>
        <p:spPr>
          <a:xfrm>
            <a:off x="726900" y="1259225"/>
            <a:ext cx="4683000" cy="334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chose to train three different classifiers:</a:t>
            </a:r>
          </a:p>
          <a:p>
            <a:pPr marL="457200" lvl="0" indent="-304800" algn="l" rtl="0">
              <a:spcBef>
                <a:spcPts val="1000"/>
              </a:spcBef>
              <a:spcAft>
                <a:spcPts val="0"/>
              </a:spcAft>
              <a:buClr>
                <a:schemeClr val="dk2"/>
              </a:buClr>
              <a:buSzPts val="1200"/>
              <a:buFont typeface="Assistant"/>
              <a:buChar char="■"/>
            </a:pPr>
            <a:r>
              <a:rPr lang="en-US" dirty="0">
                <a:uFill>
                  <a:noFill/>
                </a:uFill>
              </a:rPr>
              <a:t>Support Vector Machine (SVM)</a:t>
            </a:r>
          </a:p>
          <a:p>
            <a:pPr marL="457200" lvl="0" indent="-304800" algn="l" rtl="0">
              <a:spcBef>
                <a:spcPts val="1000"/>
              </a:spcBef>
              <a:spcAft>
                <a:spcPts val="0"/>
              </a:spcAft>
              <a:buClr>
                <a:schemeClr val="dk2"/>
              </a:buClr>
              <a:buSzPts val="1200"/>
              <a:buFont typeface="Assistant"/>
              <a:buChar char="■"/>
            </a:pPr>
            <a:r>
              <a:rPr lang="en-US" dirty="0">
                <a:uFill>
                  <a:noFill/>
                </a:uFill>
              </a:rPr>
              <a:t>Multi-Layer Perceptron (MLP)</a:t>
            </a:r>
          </a:p>
          <a:p>
            <a:pPr marL="457200" lvl="0" indent="-304800" algn="l" rtl="0">
              <a:spcBef>
                <a:spcPts val="1000"/>
              </a:spcBef>
              <a:spcAft>
                <a:spcPts val="0"/>
              </a:spcAft>
              <a:buClr>
                <a:schemeClr val="dk2"/>
              </a:buClr>
              <a:buSzPts val="1200"/>
              <a:buFont typeface="Assistant"/>
              <a:buChar char="■"/>
            </a:pPr>
            <a:r>
              <a:rPr lang="en-US" dirty="0">
                <a:uFill>
                  <a:noFill/>
                </a:uFill>
              </a:rPr>
              <a:t>Logistic Regression (LR)</a:t>
            </a:r>
            <a:endParaRPr lang="en-US" dirty="0"/>
          </a:p>
        </p:txBody>
      </p:sp>
      <p:sp>
        <p:nvSpPr>
          <p:cNvPr id="2786" name="Google Shape;2786;p96"/>
          <p:cNvSpPr txBox="1">
            <a:spLocks noGrp="1"/>
          </p:cNvSpPr>
          <p:nvPr>
            <p:ph type="title"/>
          </p:nvPr>
        </p:nvSpPr>
        <p:spPr>
          <a:xfrm>
            <a:off x="720000" y="53842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4"/>
                </a:solidFill>
              </a:rPr>
              <a:t>TEXT CLASSIFICATION</a:t>
            </a:r>
            <a:endParaRPr dirty="0">
              <a:solidFill>
                <a:schemeClr val="lt2"/>
              </a:solidFill>
            </a:endParaRPr>
          </a:p>
        </p:txBody>
      </p:sp>
      <p:grpSp>
        <p:nvGrpSpPr>
          <p:cNvPr id="2787" name="Google Shape;2787;p96"/>
          <p:cNvGrpSpPr/>
          <p:nvPr/>
        </p:nvGrpSpPr>
        <p:grpSpPr>
          <a:xfrm>
            <a:off x="6052175" y="2085988"/>
            <a:ext cx="1299989" cy="649605"/>
            <a:chOff x="7477975" y="3397900"/>
            <a:chExt cx="1299989" cy="649605"/>
          </a:xfrm>
        </p:grpSpPr>
        <p:sp>
          <p:nvSpPr>
            <p:cNvPr id="2788" name="Google Shape;2788;p96"/>
            <p:cNvSpPr/>
            <p:nvPr/>
          </p:nvSpPr>
          <p:spPr>
            <a:xfrm>
              <a:off x="7477975" y="3397900"/>
              <a:ext cx="1299989" cy="649601"/>
            </a:xfrm>
            <a:custGeom>
              <a:avLst/>
              <a:gdLst/>
              <a:ahLst/>
              <a:cxnLst/>
              <a:rect l="l" t="t" r="r" b="b"/>
              <a:pathLst>
                <a:path w="36310" h="18144" extrusionOk="0">
                  <a:moveTo>
                    <a:pt x="0" y="0"/>
                  </a:moveTo>
                  <a:lnTo>
                    <a:pt x="0" y="18144"/>
                  </a:lnTo>
                  <a:lnTo>
                    <a:pt x="36310" y="18144"/>
                  </a:lnTo>
                  <a:lnTo>
                    <a:pt x="36310" y="0"/>
                  </a:ln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96"/>
            <p:cNvSpPr/>
            <p:nvPr/>
          </p:nvSpPr>
          <p:spPr>
            <a:xfrm>
              <a:off x="7740984" y="3661769"/>
              <a:ext cx="773119" cy="385736"/>
            </a:xfrm>
            <a:custGeom>
              <a:avLst/>
              <a:gdLst/>
              <a:ahLst/>
              <a:cxnLst/>
              <a:rect l="l" t="t" r="r" b="b"/>
              <a:pathLst>
                <a:path w="21594" h="10774" extrusionOk="0">
                  <a:moveTo>
                    <a:pt x="10797" y="0"/>
                  </a:moveTo>
                  <a:cubicBezTo>
                    <a:pt x="4836" y="0"/>
                    <a:pt x="1" y="4812"/>
                    <a:pt x="1" y="10774"/>
                  </a:cubicBezTo>
                  <a:lnTo>
                    <a:pt x="4413" y="10774"/>
                  </a:lnTo>
                  <a:cubicBezTo>
                    <a:pt x="4413" y="7253"/>
                    <a:pt x="7277" y="4390"/>
                    <a:pt x="10797" y="4390"/>
                  </a:cubicBezTo>
                  <a:cubicBezTo>
                    <a:pt x="14341" y="4390"/>
                    <a:pt x="17181" y="7253"/>
                    <a:pt x="17181" y="10774"/>
                  </a:cubicBezTo>
                  <a:lnTo>
                    <a:pt x="21594" y="10774"/>
                  </a:lnTo>
                  <a:cubicBezTo>
                    <a:pt x="21594" y="4812"/>
                    <a:pt x="16759" y="0"/>
                    <a:pt x="10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96"/>
            <p:cNvSpPr/>
            <p:nvPr/>
          </p:nvSpPr>
          <p:spPr>
            <a:xfrm>
              <a:off x="7622512" y="3542437"/>
              <a:ext cx="1010096" cy="505066"/>
            </a:xfrm>
            <a:custGeom>
              <a:avLst/>
              <a:gdLst/>
              <a:ahLst/>
              <a:cxnLst/>
              <a:rect l="l" t="t" r="r" b="b"/>
              <a:pathLst>
                <a:path w="28213" h="14107" extrusionOk="0">
                  <a:moveTo>
                    <a:pt x="14106" y="1"/>
                  </a:moveTo>
                  <a:cubicBezTo>
                    <a:pt x="6314" y="1"/>
                    <a:pt x="0" y="6314"/>
                    <a:pt x="0" y="14107"/>
                  </a:cubicBezTo>
                  <a:lnTo>
                    <a:pt x="211" y="14107"/>
                  </a:lnTo>
                  <a:cubicBezTo>
                    <a:pt x="211" y="6432"/>
                    <a:pt x="6431" y="235"/>
                    <a:pt x="14106" y="235"/>
                  </a:cubicBezTo>
                  <a:cubicBezTo>
                    <a:pt x="21781" y="235"/>
                    <a:pt x="28001" y="6432"/>
                    <a:pt x="28001" y="14107"/>
                  </a:cubicBezTo>
                  <a:lnTo>
                    <a:pt x="28212" y="14107"/>
                  </a:lnTo>
                  <a:cubicBezTo>
                    <a:pt x="28212" y="6314"/>
                    <a:pt x="21899" y="1"/>
                    <a:pt x="14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96"/>
            <p:cNvSpPr/>
            <p:nvPr/>
          </p:nvSpPr>
          <p:spPr>
            <a:xfrm>
              <a:off x="7497273" y="3417234"/>
              <a:ext cx="1260534" cy="630267"/>
            </a:xfrm>
            <a:custGeom>
              <a:avLst/>
              <a:gdLst/>
              <a:ahLst/>
              <a:cxnLst/>
              <a:rect l="l" t="t" r="r" b="b"/>
              <a:pathLst>
                <a:path w="35208" h="17604" extrusionOk="0">
                  <a:moveTo>
                    <a:pt x="17604" y="0"/>
                  </a:moveTo>
                  <a:cubicBezTo>
                    <a:pt x="7887" y="0"/>
                    <a:pt x="1" y="7887"/>
                    <a:pt x="1" y="17604"/>
                  </a:cubicBezTo>
                  <a:lnTo>
                    <a:pt x="283" y="17604"/>
                  </a:lnTo>
                  <a:cubicBezTo>
                    <a:pt x="283" y="8051"/>
                    <a:pt x="8028" y="282"/>
                    <a:pt x="17604" y="282"/>
                  </a:cubicBezTo>
                  <a:cubicBezTo>
                    <a:pt x="27180" y="282"/>
                    <a:pt x="34949" y="8051"/>
                    <a:pt x="34949" y="17604"/>
                  </a:cubicBezTo>
                  <a:lnTo>
                    <a:pt x="35207" y="17604"/>
                  </a:lnTo>
                  <a:cubicBezTo>
                    <a:pt x="35207" y="7887"/>
                    <a:pt x="27345" y="0"/>
                    <a:pt x="17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2" name="Google Shape;2792;p96"/>
          <p:cNvGrpSpPr/>
          <p:nvPr/>
        </p:nvGrpSpPr>
        <p:grpSpPr>
          <a:xfrm>
            <a:off x="7835523" y="1111127"/>
            <a:ext cx="836489" cy="960744"/>
            <a:chOff x="9922150" y="3979925"/>
            <a:chExt cx="598475" cy="687375"/>
          </a:xfrm>
        </p:grpSpPr>
        <p:sp>
          <p:nvSpPr>
            <p:cNvPr id="2793" name="Google Shape;2793;p96"/>
            <p:cNvSpPr/>
            <p:nvPr/>
          </p:nvSpPr>
          <p:spPr>
            <a:xfrm>
              <a:off x="10176925" y="3979925"/>
              <a:ext cx="343700" cy="687375"/>
            </a:xfrm>
            <a:custGeom>
              <a:avLst/>
              <a:gdLst/>
              <a:ahLst/>
              <a:cxnLst/>
              <a:rect l="l" t="t" r="r" b="b"/>
              <a:pathLst>
                <a:path w="13748" h="27495" extrusionOk="0">
                  <a:moveTo>
                    <a:pt x="0" y="1"/>
                  </a:moveTo>
                  <a:lnTo>
                    <a:pt x="0" y="27495"/>
                  </a:lnTo>
                  <a:cubicBezTo>
                    <a:pt x="7591" y="27495"/>
                    <a:pt x="13747" y="21338"/>
                    <a:pt x="13747" y="13748"/>
                  </a:cubicBezTo>
                  <a:cubicBezTo>
                    <a:pt x="13747" y="6157"/>
                    <a:pt x="7591" y="1"/>
                    <a:pt x="0" y="1"/>
                  </a:cubicBez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96"/>
            <p:cNvSpPr/>
            <p:nvPr/>
          </p:nvSpPr>
          <p:spPr>
            <a:xfrm>
              <a:off x="9922150" y="4079350"/>
              <a:ext cx="481850" cy="481375"/>
            </a:xfrm>
            <a:custGeom>
              <a:avLst/>
              <a:gdLst/>
              <a:ahLst/>
              <a:cxnLst/>
              <a:rect l="l" t="t" r="r" b="b"/>
              <a:pathLst>
                <a:path w="19274" h="19255" extrusionOk="0">
                  <a:moveTo>
                    <a:pt x="9637" y="1"/>
                  </a:moveTo>
                  <a:cubicBezTo>
                    <a:pt x="4303" y="1"/>
                    <a:pt x="1" y="4303"/>
                    <a:pt x="1" y="9618"/>
                  </a:cubicBezTo>
                  <a:cubicBezTo>
                    <a:pt x="1" y="14952"/>
                    <a:pt x="4303" y="19254"/>
                    <a:pt x="9637" y="19254"/>
                  </a:cubicBezTo>
                  <a:cubicBezTo>
                    <a:pt x="14952" y="19254"/>
                    <a:pt x="19273" y="14952"/>
                    <a:pt x="19273" y="9618"/>
                  </a:cubicBezTo>
                  <a:cubicBezTo>
                    <a:pt x="19273" y="4303"/>
                    <a:pt x="14952" y="1"/>
                    <a:pt x="9637"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96"/>
            <p:cNvSpPr/>
            <p:nvPr/>
          </p:nvSpPr>
          <p:spPr>
            <a:xfrm>
              <a:off x="10050250" y="4217500"/>
              <a:ext cx="225150" cy="205075"/>
            </a:xfrm>
            <a:custGeom>
              <a:avLst/>
              <a:gdLst/>
              <a:ahLst/>
              <a:cxnLst/>
              <a:rect l="l" t="t" r="r" b="b"/>
              <a:pathLst>
                <a:path w="9006" h="8203" extrusionOk="0">
                  <a:moveTo>
                    <a:pt x="4513" y="0"/>
                  </a:moveTo>
                  <a:cubicBezTo>
                    <a:pt x="3461" y="0"/>
                    <a:pt x="2410" y="402"/>
                    <a:pt x="1607" y="1205"/>
                  </a:cubicBezTo>
                  <a:cubicBezTo>
                    <a:pt x="1" y="2811"/>
                    <a:pt x="1" y="5392"/>
                    <a:pt x="1607" y="6998"/>
                  </a:cubicBezTo>
                  <a:cubicBezTo>
                    <a:pt x="2410" y="7801"/>
                    <a:pt x="3461" y="8203"/>
                    <a:pt x="4513" y="8203"/>
                  </a:cubicBezTo>
                  <a:cubicBezTo>
                    <a:pt x="5564" y="8203"/>
                    <a:pt x="6616" y="7801"/>
                    <a:pt x="7419" y="6998"/>
                  </a:cubicBezTo>
                  <a:cubicBezTo>
                    <a:pt x="9006" y="5392"/>
                    <a:pt x="9006" y="2811"/>
                    <a:pt x="7419" y="1205"/>
                  </a:cubicBezTo>
                  <a:cubicBezTo>
                    <a:pt x="6616" y="402"/>
                    <a:pt x="5564" y="0"/>
                    <a:pt x="4513" y="0"/>
                  </a:cubicBezTo>
                  <a:close/>
                </a:path>
              </a:pathLst>
            </a:custGeom>
            <a:solidFill>
              <a:srgbClr val="201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96"/>
          <p:cNvGrpSpPr/>
          <p:nvPr/>
        </p:nvGrpSpPr>
        <p:grpSpPr>
          <a:xfrm>
            <a:off x="7183060" y="632361"/>
            <a:ext cx="276605" cy="990131"/>
            <a:chOff x="9413100" y="4275325"/>
            <a:chExt cx="197900" cy="708400"/>
          </a:xfrm>
        </p:grpSpPr>
        <p:sp>
          <p:nvSpPr>
            <p:cNvPr id="2797" name="Google Shape;2797;p96"/>
            <p:cNvSpPr/>
            <p:nvPr/>
          </p:nvSpPr>
          <p:spPr>
            <a:xfrm>
              <a:off x="9413100" y="4275325"/>
              <a:ext cx="197900" cy="98975"/>
            </a:xfrm>
            <a:custGeom>
              <a:avLst/>
              <a:gdLst/>
              <a:ahLst/>
              <a:cxnLst/>
              <a:rect l="l" t="t" r="r" b="b"/>
              <a:pathLst>
                <a:path w="7916" h="3959" extrusionOk="0">
                  <a:moveTo>
                    <a:pt x="3958" y="1"/>
                  </a:moveTo>
                  <a:cubicBezTo>
                    <a:pt x="1779" y="1"/>
                    <a:pt x="1" y="1779"/>
                    <a:pt x="1" y="3959"/>
                  </a:cubicBezTo>
                  <a:lnTo>
                    <a:pt x="7916" y="3959"/>
                  </a:lnTo>
                  <a:cubicBezTo>
                    <a:pt x="7916" y="1779"/>
                    <a:pt x="6138" y="1"/>
                    <a:pt x="3958"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96"/>
            <p:cNvSpPr/>
            <p:nvPr/>
          </p:nvSpPr>
          <p:spPr>
            <a:xfrm>
              <a:off x="9413100" y="4377150"/>
              <a:ext cx="197900" cy="98950"/>
            </a:xfrm>
            <a:custGeom>
              <a:avLst/>
              <a:gdLst/>
              <a:ahLst/>
              <a:cxnLst/>
              <a:rect l="l" t="t" r="r" b="b"/>
              <a:pathLst>
                <a:path w="7916" h="3958" extrusionOk="0">
                  <a:moveTo>
                    <a:pt x="3958" y="0"/>
                  </a:moveTo>
                  <a:cubicBezTo>
                    <a:pt x="1779" y="0"/>
                    <a:pt x="1" y="1759"/>
                    <a:pt x="1" y="3958"/>
                  </a:cubicBezTo>
                  <a:lnTo>
                    <a:pt x="7916" y="3958"/>
                  </a:lnTo>
                  <a:cubicBezTo>
                    <a:pt x="7916" y="1759"/>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96"/>
            <p:cNvSpPr/>
            <p:nvPr/>
          </p:nvSpPr>
          <p:spPr>
            <a:xfrm>
              <a:off x="9413100" y="4478475"/>
              <a:ext cx="197900" cy="98975"/>
            </a:xfrm>
            <a:custGeom>
              <a:avLst/>
              <a:gdLst/>
              <a:ahLst/>
              <a:cxnLst/>
              <a:rect l="l" t="t" r="r" b="b"/>
              <a:pathLst>
                <a:path w="7916" h="3959" extrusionOk="0">
                  <a:moveTo>
                    <a:pt x="3958" y="1"/>
                  </a:moveTo>
                  <a:cubicBezTo>
                    <a:pt x="1779" y="1"/>
                    <a:pt x="1" y="1779"/>
                    <a:pt x="1" y="3958"/>
                  </a:cubicBezTo>
                  <a:lnTo>
                    <a:pt x="7916" y="3958"/>
                  </a:lnTo>
                  <a:cubicBezTo>
                    <a:pt x="7916" y="1779"/>
                    <a:pt x="6138" y="1"/>
                    <a:pt x="3958"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96"/>
            <p:cNvSpPr/>
            <p:nvPr/>
          </p:nvSpPr>
          <p:spPr>
            <a:xfrm>
              <a:off x="9413100" y="4580300"/>
              <a:ext cx="197900" cy="98950"/>
            </a:xfrm>
            <a:custGeom>
              <a:avLst/>
              <a:gdLst/>
              <a:ahLst/>
              <a:cxnLst/>
              <a:rect l="l" t="t" r="r" b="b"/>
              <a:pathLst>
                <a:path w="7916" h="3958" extrusionOk="0">
                  <a:moveTo>
                    <a:pt x="3958" y="0"/>
                  </a:moveTo>
                  <a:cubicBezTo>
                    <a:pt x="1779" y="0"/>
                    <a:pt x="1" y="1759"/>
                    <a:pt x="1" y="3958"/>
                  </a:cubicBezTo>
                  <a:lnTo>
                    <a:pt x="7916" y="3958"/>
                  </a:lnTo>
                  <a:cubicBezTo>
                    <a:pt x="7916" y="1759"/>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96"/>
            <p:cNvSpPr/>
            <p:nvPr/>
          </p:nvSpPr>
          <p:spPr>
            <a:xfrm>
              <a:off x="9413100" y="4681625"/>
              <a:ext cx="197900" cy="98975"/>
            </a:xfrm>
            <a:custGeom>
              <a:avLst/>
              <a:gdLst/>
              <a:ahLst/>
              <a:cxnLst/>
              <a:rect l="l" t="t" r="r" b="b"/>
              <a:pathLst>
                <a:path w="7916" h="3959" extrusionOk="0">
                  <a:moveTo>
                    <a:pt x="3958" y="0"/>
                  </a:moveTo>
                  <a:cubicBezTo>
                    <a:pt x="1779" y="0"/>
                    <a:pt x="1" y="1778"/>
                    <a:pt x="1" y="3958"/>
                  </a:cubicBezTo>
                  <a:lnTo>
                    <a:pt x="7916" y="3958"/>
                  </a:lnTo>
                  <a:cubicBezTo>
                    <a:pt x="7916" y="1778"/>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96"/>
            <p:cNvSpPr/>
            <p:nvPr/>
          </p:nvSpPr>
          <p:spPr>
            <a:xfrm>
              <a:off x="9413100" y="4783425"/>
              <a:ext cx="197900" cy="98975"/>
            </a:xfrm>
            <a:custGeom>
              <a:avLst/>
              <a:gdLst/>
              <a:ahLst/>
              <a:cxnLst/>
              <a:rect l="l" t="t" r="r" b="b"/>
              <a:pathLst>
                <a:path w="7916" h="3959" extrusionOk="0">
                  <a:moveTo>
                    <a:pt x="3958" y="1"/>
                  </a:moveTo>
                  <a:cubicBezTo>
                    <a:pt x="1779" y="1"/>
                    <a:pt x="1" y="1760"/>
                    <a:pt x="1" y="3959"/>
                  </a:cubicBezTo>
                  <a:lnTo>
                    <a:pt x="7916" y="3959"/>
                  </a:lnTo>
                  <a:cubicBezTo>
                    <a:pt x="7916" y="1760"/>
                    <a:pt x="6138" y="1"/>
                    <a:pt x="3958"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96"/>
            <p:cNvSpPr/>
            <p:nvPr/>
          </p:nvSpPr>
          <p:spPr>
            <a:xfrm>
              <a:off x="9413100" y="4884775"/>
              <a:ext cx="197900" cy="98950"/>
            </a:xfrm>
            <a:custGeom>
              <a:avLst/>
              <a:gdLst/>
              <a:ahLst/>
              <a:cxnLst/>
              <a:rect l="l" t="t" r="r" b="b"/>
              <a:pathLst>
                <a:path w="7916" h="3958" extrusionOk="0">
                  <a:moveTo>
                    <a:pt x="3958" y="0"/>
                  </a:moveTo>
                  <a:cubicBezTo>
                    <a:pt x="1779" y="0"/>
                    <a:pt x="1" y="1778"/>
                    <a:pt x="1" y="3958"/>
                  </a:cubicBezTo>
                  <a:lnTo>
                    <a:pt x="7916" y="3958"/>
                  </a:lnTo>
                  <a:cubicBezTo>
                    <a:pt x="7916" y="1778"/>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4" name="Google Shape;2804;p96"/>
          <p:cNvGrpSpPr/>
          <p:nvPr/>
        </p:nvGrpSpPr>
        <p:grpSpPr>
          <a:xfrm>
            <a:off x="5552500" y="3747876"/>
            <a:ext cx="1406922" cy="703035"/>
            <a:chOff x="6611850" y="4334176"/>
            <a:chExt cx="1406922" cy="703035"/>
          </a:xfrm>
        </p:grpSpPr>
        <p:sp>
          <p:nvSpPr>
            <p:cNvPr id="2805" name="Google Shape;2805;p96"/>
            <p:cNvSpPr/>
            <p:nvPr/>
          </p:nvSpPr>
          <p:spPr>
            <a:xfrm>
              <a:off x="6611850" y="4334176"/>
              <a:ext cx="1406922" cy="703035"/>
            </a:xfrm>
            <a:custGeom>
              <a:avLst/>
              <a:gdLst/>
              <a:ahLst/>
              <a:cxnLst/>
              <a:rect l="l" t="t" r="r" b="b"/>
              <a:pathLst>
                <a:path w="36310" h="18144" extrusionOk="0">
                  <a:moveTo>
                    <a:pt x="0" y="0"/>
                  </a:moveTo>
                  <a:lnTo>
                    <a:pt x="0" y="18143"/>
                  </a:lnTo>
                  <a:lnTo>
                    <a:pt x="36310" y="18143"/>
                  </a:lnTo>
                  <a:lnTo>
                    <a:pt x="36310" y="0"/>
                  </a:ln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96"/>
            <p:cNvSpPr/>
            <p:nvPr/>
          </p:nvSpPr>
          <p:spPr>
            <a:xfrm>
              <a:off x="6695510" y="4419657"/>
              <a:ext cx="1247786" cy="10966"/>
            </a:xfrm>
            <a:custGeom>
              <a:avLst/>
              <a:gdLst/>
              <a:ahLst/>
              <a:cxnLst/>
              <a:rect l="l" t="t" r="r" b="b"/>
              <a:pathLst>
                <a:path w="32203" h="283" extrusionOk="0">
                  <a:moveTo>
                    <a:pt x="0" y="1"/>
                  </a:moveTo>
                  <a:lnTo>
                    <a:pt x="0" y="282"/>
                  </a:lnTo>
                  <a:lnTo>
                    <a:pt x="32203" y="282"/>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96"/>
            <p:cNvSpPr/>
            <p:nvPr/>
          </p:nvSpPr>
          <p:spPr>
            <a:xfrm>
              <a:off x="6695510" y="4538811"/>
              <a:ext cx="1247786" cy="22784"/>
            </a:xfrm>
            <a:custGeom>
              <a:avLst/>
              <a:gdLst/>
              <a:ahLst/>
              <a:cxnLst/>
              <a:rect l="l" t="t" r="r" b="b"/>
              <a:pathLst>
                <a:path w="32203" h="588" extrusionOk="0">
                  <a:moveTo>
                    <a:pt x="0" y="0"/>
                  </a:moveTo>
                  <a:lnTo>
                    <a:pt x="0" y="587"/>
                  </a:lnTo>
                  <a:lnTo>
                    <a:pt x="32203" y="587"/>
                  </a:lnTo>
                  <a:lnTo>
                    <a:pt x="32203" y="0"/>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96"/>
            <p:cNvSpPr/>
            <p:nvPr/>
          </p:nvSpPr>
          <p:spPr>
            <a:xfrm>
              <a:off x="6695510" y="4657036"/>
              <a:ext cx="1247786" cy="34602"/>
            </a:xfrm>
            <a:custGeom>
              <a:avLst/>
              <a:gdLst/>
              <a:ahLst/>
              <a:cxnLst/>
              <a:rect l="l" t="t" r="r" b="b"/>
              <a:pathLst>
                <a:path w="32203" h="893" extrusionOk="0">
                  <a:moveTo>
                    <a:pt x="0" y="1"/>
                  </a:moveTo>
                  <a:lnTo>
                    <a:pt x="0" y="892"/>
                  </a:lnTo>
                  <a:lnTo>
                    <a:pt x="32203" y="892"/>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96"/>
            <p:cNvSpPr/>
            <p:nvPr/>
          </p:nvSpPr>
          <p:spPr>
            <a:xfrm>
              <a:off x="6695510" y="4777082"/>
              <a:ext cx="1247786" cy="45528"/>
            </a:xfrm>
            <a:custGeom>
              <a:avLst/>
              <a:gdLst/>
              <a:ahLst/>
              <a:cxnLst/>
              <a:rect l="l" t="t" r="r" b="b"/>
              <a:pathLst>
                <a:path w="32203" h="1175" extrusionOk="0">
                  <a:moveTo>
                    <a:pt x="0" y="1"/>
                  </a:moveTo>
                  <a:lnTo>
                    <a:pt x="0" y="1174"/>
                  </a:lnTo>
                  <a:lnTo>
                    <a:pt x="32203" y="1174"/>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96"/>
            <p:cNvSpPr/>
            <p:nvPr/>
          </p:nvSpPr>
          <p:spPr>
            <a:xfrm>
              <a:off x="6695510" y="4895306"/>
              <a:ext cx="1247786" cy="57346"/>
            </a:xfrm>
            <a:custGeom>
              <a:avLst/>
              <a:gdLst/>
              <a:ahLst/>
              <a:cxnLst/>
              <a:rect l="l" t="t" r="r" b="b"/>
              <a:pathLst>
                <a:path w="32203" h="1480" extrusionOk="0">
                  <a:moveTo>
                    <a:pt x="0" y="1"/>
                  </a:moveTo>
                  <a:lnTo>
                    <a:pt x="0" y="1480"/>
                  </a:lnTo>
                  <a:lnTo>
                    <a:pt x="32203" y="1480"/>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1" name="Google Shape;2811;p96"/>
          <p:cNvGrpSpPr/>
          <p:nvPr/>
        </p:nvGrpSpPr>
        <p:grpSpPr>
          <a:xfrm>
            <a:off x="7517511" y="3112644"/>
            <a:ext cx="1300022" cy="1050224"/>
            <a:chOff x="7545672" y="963144"/>
            <a:chExt cx="782533" cy="632170"/>
          </a:xfrm>
        </p:grpSpPr>
        <p:sp>
          <p:nvSpPr>
            <p:cNvPr id="2812" name="Google Shape;2812;p96"/>
            <p:cNvSpPr/>
            <p:nvPr/>
          </p:nvSpPr>
          <p:spPr>
            <a:xfrm flipH="1">
              <a:off x="7555223" y="1043101"/>
              <a:ext cx="772982" cy="18460"/>
            </a:xfrm>
            <a:custGeom>
              <a:avLst/>
              <a:gdLst/>
              <a:ahLst/>
              <a:cxnLst/>
              <a:rect l="l" t="t" r="r" b="b"/>
              <a:pathLst>
                <a:path w="26547" h="634" extrusionOk="0">
                  <a:moveTo>
                    <a:pt x="0" y="0"/>
                  </a:moveTo>
                  <a:lnTo>
                    <a:pt x="0" y="634"/>
                  </a:lnTo>
                  <a:lnTo>
                    <a:pt x="26546" y="634"/>
                  </a:lnTo>
                  <a:lnTo>
                    <a:pt x="26546"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96"/>
            <p:cNvSpPr/>
            <p:nvPr/>
          </p:nvSpPr>
          <p:spPr>
            <a:xfrm flipH="1">
              <a:off x="7971428" y="963144"/>
              <a:ext cx="307568" cy="88168"/>
            </a:xfrm>
            <a:custGeom>
              <a:avLst/>
              <a:gdLst/>
              <a:ahLst/>
              <a:cxnLst/>
              <a:rect l="l" t="t" r="r" b="b"/>
              <a:pathLst>
                <a:path w="10563" h="3028" extrusionOk="0">
                  <a:moveTo>
                    <a:pt x="5281" y="0"/>
                  </a:moveTo>
                  <a:cubicBezTo>
                    <a:pt x="3234" y="0"/>
                    <a:pt x="1186" y="1009"/>
                    <a:pt x="0" y="3028"/>
                  </a:cubicBezTo>
                  <a:lnTo>
                    <a:pt x="10562" y="3028"/>
                  </a:lnTo>
                  <a:cubicBezTo>
                    <a:pt x="9377" y="1009"/>
                    <a:pt x="7329" y="0"/>
                    <a:pt x="5281" y="0"/>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96"/>
            <p:cNvSpPr/>
            <p:nvPr/>
          </p:nvSpPr>
          <p:spPr>
            <a:xfrm flipH="1">
              <a:off x="7555223" y="1213962"/>
              <a:ext cx="772982" cy="18460"/>
            </a:xfrm>
            <a:custGeom>
              <a:avLst/>
              <a:gdLst/>
              <a:ahLst/>
              <a:cxnLst/>
              <a:rect l="l" t="t" r="r" b="b"/>
              <a:pathLst>
                <a:path w="26547" h="634" extrusionOk="0">
                  <a:moveTo>
                    <a:pt x="0" y="0"/>
                  </a:moveTo>
                  <a:lnTo>
                    <a:pt x="0" y="634"/>
                  </a:lnTo>
                  <a:lnTo>
                    <a:pt x="26546" y="634"/>
                  </a:lnTo>
                  <a:lnTo>
                    <a:pt x="26546"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96"/>
            <p:cNvSpPr/>
            <p:nvPr/>
          </p:nvSpPr>
          <p:spPr>
            <a:xfrm flipH="1">
              <a:off x="7637246" y="1133831"/>
              <a:ext cx="307568" cy="87673"/>
            </a:xfrm>
            <a:custGeom>
              <a:avLst/>
              <a:gdLst/>
              <a:ahLst/>
              <a:cxnLst/>
              <a:rect l="l" t="t" r="r" b="b"/>
              <a:pathLst>
                <a:path w="10563" h="3011" extrusionOk="0">
                  <a:moveTo>
                    <a:pt x="5273" y="0"/>
                  </a:moveTo>
                  <a:cubicBezTo>
                    <a:pt x="3222" y="0"/>
                    <a:pt x="1174" y="1003"/>
                    <a:pt x="1" y="3010"/>
                  </a:cubicBezTo>
                  <a:lnTo>
                    <a:pt x="10563" y="3010"/>
                  </a:lnTo>
                  <a:cubicBezTo>
                    <a:pt x="9377" y="1003"/>
                    <a:pt x="7324" y="0"/>
                    <a:pt x="5273" y="0"/>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96"/>
            <p:cNvSpPr/>
            <p:nvPr/>
          </p:nvSpPr>
          <p:spPr>
            <a:xfrm flipH="1">
              <a:off x="7545672" y="1406662"/>
              <a:ext cx="772953" cy="17820"/>
            </a:xfrm>
            <a:custGeom>
              <a:avLst/>
              <a:gdLst/>
              <a:ahLst/>
              <a:cxnLst/>
              <a:rect l="l" t="t" r="r" b="b"/>
              <a:pathLst>
                <a:path w="26546" h="612" extrusionOk="0">
                  <a:moveTo>
                    <a:pt x="0" y="1"/>
                  </a:moveTo>
                  <a:lnTo>
                    <a:pt x="0" y="611"/>
                  </a:lnTo>
                  <a:lnTo>
                    <a:pt x="26546" y="611"/>
                  </a:lnTo>
                  <a:lnTo>
                    <a:pt x="26546" y="1"/>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96"/>
            <p:cNvSpPr/>
            <p:nvPr/>
          </p:nvSpPr>
          <p:spPr>
            <a:xfrm flipH="1">
              <a:off x="7961878" y="1326531"/>
              <a:ext cx="307568" cy="87702"/>
            </a:xfrm>
            <a:custGeom>
              <a:avLst/>
              <a:gdLst/>
              <a:ahLst/>
              <a:cxnLst/>
              <a:rect l="l" t="t" r="r" b="b"/>
              <a:pathLst>
                <a:path w="10563" h="3012" extrusionOk="0">
                  <a:moveTo>
                    <a:pt x="5273" y="1"/>
                  </a:moveTo>
                  <a:cubicBezTo>
                    <a:pt x="3222" y="1"/>
                    <a:pt x="1175" y="1004"/>
                    <a:pt x="1" y="3011"/>
                  </a:cubicBezTo>
                  <a:lnTo>
                    <a:pt x="10563" y="3011"/>
                  </a:lnTo>
                  <a:cubicBezTo>
                    <a:pt x="9378" y="1004"/>
                    <a:pt x="7324" y="1"/>
                    <a:pt x="5273" y="1"/>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96"/>
            <p:cNvSpPr/>
            <p:nvPr/>
          </p:nvSpPr>
          <p:spPr>
            <a:xfrm flipH="1">
              <a:off x="7545672" y="1576854"/>
              <a:ext cx="772953" cy="18460"/>
            </a:xfrm>
            <a:custGeom>
              <a:avLst/>
              <a:gdLst/>
              <a:ahLst/>
              <a:cxnLst/>
              <a:rect l="l" t="t" r="r" b="b"/>
              <a:pathLst>
                <a:path w="26546" h="634" extrusionOk="0">
                  <a:moveTo>
                    <a:pt x="0" y="0"/>
                  </a:moveTo>
                  <a:lnTo>
                    <a:pt x="0" y="634"/>
                  </a:lnTo>
                  <a:lnTo>
                    <a:pt x="26546" y="634"/>
                  </a:lnTo>
                  <a:lnTo>
                    <a:pt x="26546"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96"/>
            <p:cNvSpPr/>
            <p:nvPr/>
          </p:nvSpPr>
          <p:spPr>
            <a:xfrm flipH="1">
              <a:off x="7628366" y="1496897"/>
              <a:ext cx="307568" cy="88168"/>
            </a:xfrm>
            <a:custGeom>
              <a:avLst/>
              <a:gdLst/>
              <a:ahLst/>
              <a:cxnLst/>
              <a:rect l="l" t="t" r="r" b="b"/>
              <a:pathLst>
                <a:path w="10563" h="3028" extrusionOk="0">
                  <a:moveTo>
                    <a:pt x="5282" y="0"/>
                  </a:moveTo>
                  <a:cubicBezTo>
                    <a:pt x="3234" y="0"/>
                    <a:pt x="1186" y="1009"/>
                    <a:pt x="1" y="3028"/>
                  </a:cubicBezTo>
                  <a:lnTo>
                    <a:pt x="10563" y="3028"/>
                  </a:lnTo>
                  <a:cubicBezTo>
                    <a:pt x="9377" y="1009"/>
                    <a:pt x="7330" y="0"/>
                    <a:pt x="5282" y="0"/>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78946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69"/>
        <p:cNvGrpSpPr/>
        <p:nvPr/>
      </p:nvGrpSpPr>
      <p:grpSpPr>
        <a:xfrm>
          <a:off x="0" y="0"/>
          <a:ext cx="0" cy="0"/>
          <a:chOff x="0" y="0"/>
          <a:chExt cx="0" cy="0"/>
        </a:xfrm>
      </p:grpSpPr>
      <p:sp>
        <p:nvSpPr>
          <p:cNvPr id="2784" name="Google Shape;2784;p96"/>
          <p:cNvSpPr txBox="1">
            <a:spLocks noGrp="1"/>
          </p:cNvSpPr>
          <p:nvPr>
            <p:ph type="title" idx="4294967295"/>
          </p:nvPr>
        </p:nvSpPr>
        <p:spPr>
          <a:xfrm>
            <a:off x="720000" y="538422"/>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ALTERNATIVE</a:t>
            </a:r>
            <a:endParaRPr/>
          </a:p>
        </p:txBody>
      </p:sp>
      <p:sp>
        <p:nvSpPr>
          <p:cNvPr id="2785" name="Google Shape;2785;p96"/>
          <p:cNvSpPr txBox="1">
            <a:spLocks noGrp="1"/>
          </p:cNvSpPr>
          <p:nvPr>
            <p:ph type="body" idx="1"/>
          </p:nvPr>
        </p:nvSpPr>
        <p:spPr>
          <a:xfrm>
            <a:off x="726900" y="1259226"/>
            <a:ext cx="7272112" cy="9512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trained a </a:t>
            </a:r>
            <a:r>
              <a:rPr lang="en-US" i="1" dirty="0"/>
              <a:t>Support Vector Machine </a:t>
            </a:r>
            <a:r>
              <a:rPr lang="en-US" dirty="0"/>
              <a:t>on both Bag-of-Words and </a:t>
            </a:r>
            <a:r>
              <a:rPr lang="en-US" dirty="0" err="1"/>
              <a:t>Tf-Idf</a:t>
            </a:r>
            <a:r>
              <a:rPr lang="en-US" dirty="0"/>
              <a:t> text representation.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After a process of trial and error, we used the SVM provided by the scikit-learn library (Linear SVC) with C parameter, which is a regularization parameter, equal to 0.001.</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
        <p:nvSpPr>
          <p:cNvPr id="2786" name="Google Shape;2786;p96"/>
          <p:cNvSpPr txBox="1">
            <a:spLocks noGrp="1"/>
          </p:cNvSpPr>
          <p:nvPr>
            <p:ph type="title"/>
          </p:nvPr>
        </p:nvSpPr>
        <p:spPr>
          <a:xfrm>
            <a:off x="720000" y="53842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accent4"/>
                </a:solidFill>
              </a:rPr>
              <a:t>Support Vector Machine</a:t>
            </a:r>
            <a:endParaRPr sz="2800" dirty="0">
              <a:solidFill>
                <a:schemeClr val="lt2"/>
              </a:solidFill>
            </a:endParaRPr>
          </a:p>
        </p:txBody>
      </p:sp>
      <p:graphicFrame>
        <p:nvGraphicFramePr>
          <p:cNvPr id="4" name="Tabella 4">
            <a:extLst>
              <a:ext uri="{FF2B5EF4-FFF2-40B4-BE49-F238E27FC236}">
                <a16:creationId xmlns:a16="http://schemas.microsoft.com/office/drawing/2014/main" id="{AC696029-7DC6-BD7E-9929-96D729EC1D0C}"/>
              </a:ext>
            </a:extLst>
          </p:cNvPr>
          <p:cNvGraphicFramePr>
            <a:graphicFrameLocks noGrp="1"/>
          </p:cNvGraphicFramePr>
          <p:nvPr>
            <p:extLst>
              <p:ext uri="{D42A27DB-BD31-4B8C-83A1-F6EECF244321}">
                <p14:modId xmlns:p14="http://schemas.microsoft.com/office/powerpoint/2010/main" val="1506254679"/>
              </p:ext>
            </p:extLst>
          </p:nvPr>
        </p:nvGraphicFramePr>
        <p:xfrm>
          <a:off x="528231" y="2679589"/>
          <a:ext cx="3852000" cy="1586499"/>
        </p:xfrm>
        <a:graphic>
          <a:graphicData uri="http://schemas.openxmlformats.org/drawingml/2006/table">
            <a:tbl>
              <a:tblPr firstRow="1" bandRow="1">
                <a:tableStyleId>{ED37A3E3-71DD-40CB-B4DC-6FED39CE4359}</a:tableStyleId>
              </a:tblPr>
              <a:tblGrid>
                <a:gridCol w="963000">
                  <a:extLst>
                    <a:ext uri="{9D8B030D-6E8A-4147-A177-3AD203B41FA5}">
                      <a16:colId xmlns:a16="http://schemas.microsoft.com/office/drawing/2014/main" val="1010735022"/>
                    </a:ext>
                  </a:extLst>
                </a:gridCol>
                <a:gridCol w="963000">
                  <a:extLst>
                    <a:ext uri="{9D8B030D-6E8A-4147-A177-3AD203B41FA5}">
                      <a16:colId xmlns:a16="http://schemas.microsoft.com/office/drawing/2014/main" val="264022972"/>
                    </a:ext>
                  </a:extLst>
                </a:gridCol>
                <a:gridCol w="963000">
                  <a:extLst>
                    <a:ext uri="{9D8B030D-6E8A-4147-A177-3AD203B41FA5}">
                      <a16:colId xmlns:a16="http://schemas.microsoft.com/office/drawing/2014/main" val="3995476894"/>
                    </a:ext>
                  </a:extLst>
                </a:gridCol>
                <a:gridCol w="963000">
                  <a:extLst>
                    <a:ext uri="{9D8B030D-6E8A-4147-A177-3AD203B41FA5}">
                      <a16:colId xmlns:a16="http://schemas.microsoft.com/office/drawing/2014/main" val="1695670911"/>
                    </a:ext>
                  </a:extLst>
                </a:gridCol>
              </a:tblGrid>
              <a:tr h="356113">
                <a:tc>
                  <a:txBody>
                    <a:bodyPr/>
                    <a:lstStyle/>
                    <a:p>
                      <a:r>
                        <a:rPr lang="en-US" dirty="0">
                          <a:solidFill>
                            <a:schemeClr val="bg1"/>
                          </a:solidFill>
                          <a:latin typeface="Assistant" pitchFamily="2" charset="-79"/>
                          <a:cs typeface="Assistant" pitchFamily="2" charset="-79"/>
                        </a:rPr>
                        <a:t>Class</a:t>
                      </a:r>
                    </a:p>
                  </a:txBody>
                  <a:tcPr>
                    <a:solidFill>
                      <a:srgbClr val="3A49E8"/>
                    </a:solidFill>
                  </a:tcPr>
                </a:tc>
                <a:tc>
                  <a:txBody>
                    <a:bodyPr/>
                    <a:lstStyle/>
                    <a:p>
                      <a:r>
                        <a:rPr lang="en-US" dirty="0">
                          <a:solidFill>
                            <a:schemeClr val="bg1"/>
                          </a:solidFill>
                          <a:latin typeface="Assistant" pitchFamily="2" charset="-79"/>
                          <a:cs typeface="Assistant" pitchFamily="2" charset="-79"/>
                        </a:rPr>
                        <a:t>Precision</a:t>
                      </a:r>
                    </a:p>
                  </a:txBody>
                  <a:tcPr>
                    <a:solidFill>
                      <a:srgbClr val="3A49E8"/>
                    </a:solidFill>
                  </a:tcPr>
                </a:tc>
                <a:tc>
                  <a:txBody>
                    <a:bodyPr/>
                    <a:lstStyle/>
                    <a:p>
                      <a:r>
                        <a:rPr lang="en-US" dirty="0">
                          <a:solidFill>
                            <a:schemeClr val="bg1"/>
                          </a:solidFill>
                          <a:latin typeface="Assistant" pitchFamily="2" charset="-79"/>
                          <a:cs typeface="Assistant" pitchFamily="2" charset="-79"/>
                        </a:rPr>
                        <a:t>Recall</a:t>
                      </a:r>
                    </a:p>
                  </a:txBody>
                  <a:tcPr>
                    <a:solidFill>
                      <a:srgbClr val="3A49E8"/>
                    </a:solidFill>
                  </a:tcPr>
                </a:tc>
                <a:tc>
                  <a:txBody>
                    <a:bodyPr/>
                    <a:lstStyle/>
                    <a:p>
                      <a:r>
                        <a:rPr lang="en-US" dirty="0">
                          <a:solidFill>
                            <a:schemeClr val="bg1"/>
                          </a:solidFill>
                          <a:latin typeface="Assistant" pitchFamily="2" charset="-79"/>
                          <a:cs typeface="Assistant" pitchFamily="2" charset="-79"/>
                        </a:rPr>
                        <a:t>F1-Measure</a:t>
                      </a:r>
                    </a:p>
                  </a:txBody>
                  <a:tcPr>
                    <a:solidFill>
                      <a:srgbClr val="3A49E8"/>
                    </a:solidFill>
                  </a:tcPr>
                </a:tc>
                <a:extLst>
                  <a:ext uri="{0D108BD9-81ED-4DB2-BD59-A6C34878D82A}">
                    <a16:rowId xmlns:a16="http://schemas.microsoft.com/office/drawing/2014/main" val="4018931447"/>
                  </a:ext>
                </a:extLst>
              </a:tr>
              <a:tr h="356113">
                <a:tc>
                  <a:txBody>
                    <a:bodyPr/>
                    <a:lstStyle/>
                    <a:p>
                      <a:r>
                        <a:rPr lang="en-US" dirty="0">
                          <a:solidFill>
                            <a:schemeClr val="bg1"/>
                          </a:solidFill>
                          <a:latin typeface="Assistant" pitchFamily="2" charset="-79"/>
                          <a:cs typeface="Assistant" pitchFamily="2" charset="-79"/>
                        </a:rPr>
                        <a:t>Negative</a:t>
                      </a:r>
                    </a:p>
                  </a:txBody>
                  <a:tcPr/>
                </a:tc>
                <a:tc>
                  <a:txBody>
                    <a:bodyPr/>
                    <a:lstStyle/>
                    <a:p>
                      <a:r>
                        <a:rPr lang="en-US" dirty="0">
                          <a:solidFill>
                            <a:schemeClr val="bg1"/>
                          </a:solidFill>
                          <a:latin typeface="Assistant" pitchFamily="2" charset="-79"/>
                          <a:cs typeface="Assistant" pitchFamily="2" charset="-79"/>
                        </a:rPr>
                        <a:t>0.87</a:t>
                      </a:r>
                    </a:p>
                  </a:txBody>
                  <a:tcPr/>
                </a:tc>
                <a:tc>
                  <a:txBody>
                    <a:bodyPr/>
                    <a:lstStyle/>
                    <a:p>
                      <a:r>
                        <a:rPr lang="en-US" dirty="0">
                          <a:solidFill>
                            <a:schemeClr val="bg1"/>
                          </a:solidFill>
                          <a:latin typeface="Assistant" pitchFamily="2" charset="-79"/>
                          <a:cs typeface="Assistant" pitchFamily="2" charset="-79"/>
                        </a:rPr>
                        <a:t>0.86</a:t>
                      </a:r>
                    </a:p>
                  </a:txBody>
                  <a:tcPr/>
                </a:tc>
                <a:tc>
                  <a:txBody>
                    <a:bodyPr/>
                    <a:lstStyle/>
                    <a:p>
                      <a:r>
                        <a:rPr lang="en-US" dirty="0">
                          <a:solidFill>
                            <a:schemeClr val="bg1"/>
                          </a:solidFill>
                          <a:latin typeface="Assistant" pitchFamily="2" charset="-79"/>
                          <a:cs typeface="Assistant" pitchFamily="2" charset="-79"/>
                        </a:rPr>
                        <a:t>0.87</a:t>
                      </a:r>
                    </a:p>
                  </a:txBody>
                  <a:tcPr/>
                </a:tc>
                <a:extLst>
                  <a:ext uri="{0D108BD9-81ED-4DB2-BD59-A6C34878D82A}">
                    <a16:rowId xmlns:a16="http://schemas.microsoft.com/office/drawing/2014/main" val="2571359982"/>
                  </a:ext>
                </a:extLst>
              </a:tr>
              <a:tr h="356113">
                <a:tc>
                  <a:txBody>
                    <a:bodyPr/>
                    <a:lstStyle/>
                    <a:p>
                      <a:r>
                        <a:rPr lang="en-US" dirty="0">
                          <a:solidFill>
                            <a:schemeClr val="bg1"/>
                          </a:solidFill>
                          <a:latin typeface="Assistant" pitchFamily="2" charset="-79"/>
                          <a:cs typeface="Assistant" pitchFamily="2" charset="-79"/>
                        </a:rPr>
                        <a:t>Positive</a:t>
                      </a:r>
                    </a:p>
                  </a:txBody>
                  <a:tcPr/>
                </a:tc>
                <a:tc>
                  <a:txBody>
                    <a:bodyPr/>
                    <a:lstStyle/>
                    <a:p>
                      <a:r>
                        <a:rPr lang="en-US" dirty="0">
                          <a:solidFill>
                            <a:schemeClr val="bg1"/>
                          </a:solidFill>
                          <a:latin typeface="Assistant" pitchFamily="2" charset="-79"/>
                          <a:cs typeface="Assistant" pitchFamily="2" charset="-79"/>
                        </a:rPr>
                        <a:t>0.86</a:t>
                      </a:r>
                    </a:p>
                  </a:txBody>
                  <a:tcPr/>
                </a:tc>
                <a:tc>
                  <a:txBody>
                    <a:bodyPr/>
                    <a:lstStyle/>
                    <a:p>
                      <a:r>
                        <a:rPr lang="en-US" dirty="0">
                          <a:solidFill>
                            <a:schemeClr val="bg1"/>
                          </a:solidFill>
                          <a:latin typeface="Assistant" pitchFamily="2" charset="-79"/>
                          <a:cs typeface="Assistant" pitchFamily="2" charset="-79"/>
                        </a:rPr>
                        <a:t>0.87</a:t>
                      </a:r>
                    </a:p>
                  </a:txBody>
                  <a:tcPr/>
                </a:tc>
                <a:tc>
                  <a:txBody>
                    <a:bodyPr/>
                    <a:lstStyle/>
                    <a:p>
                      <a:r>
                        <a:rPr lang="en-US" dirty="0">
                          <a:solidFill>
                            <a:schemeClr val="bg1"/>
                          </a:solidFill>
                          <a:latin typeface="Assistant" pitchFamily="2" charset="-79"/>
                          <a:cs typeface="Assistant" pitchFamily="2" charset="-79"/>
                        </a:rPr>
                        <a:t>0.87</a:t>
                      </a:r>
                    </a:p>
                  </a:txBody>
                  <a:tcPr/>
                </a:tc>
                <a:extLst>
                  <a:ext uri="{0D108BD9-81ED-4DB2-BD59-A6C34878D82A}">
                    <a16:rowId xmlns:a16="http://schemas.microsoft.com/office/drawing/2014/main" val="51788339"/>
                  </a:ext>
                </a:extLst>
              </a:tr>
              <a:tr h="356113">
                <a:tc>
                  <a:txBody>
                    <a:bodyPr/>
                    <a:lstStyle/>
                    <a:p>
                      <a:r>
                        <a:rPr lang="en-US" dirty="0">
                          <a:solidFill>
                            <a:schemeClr val="bg1"/>
                          </a:solidFill>
                          <a:latin typeface="Assistant" pitchFamily="2" charset="-79"/>
                          <a:cs typeface="Assistant" pitchFamily="2" charset="-79"/>
                        </a:rPr>
                        <a:t>Accuracy</a:t>
                      </a:r>
                    </a:p>
                  </a:txBody>
                  <a:tcPr/>
                </a:tc>
                <a:tc>
                  <a:txBody>
                    <a:bodyPr/>
                    <a:lstStyle/>
                    <a:p>
                      <a:endParaRPr lang="en-US" dirty="0">
                        <a:solidFill>
                          <a:schemeClr val="bg1"/>
                        </a:solidFill>
                        <a:latin typeface="Assistant" pitchFamily="2" charset="-79"/>
                        <a:cs typeface="Assistant" pitchFamily="2" charset="-79"/>
                      </a:endParaRPr>
                    </a:p>
                  </a:txBody>
                  <a:tcPr/>
                </a:tc>
                <a:tc>
                  <a:txBody>
                    <a:bodyPr/>
                    <a:lstStyle/>
                    <a:p>
                      <a:endParaRPr lang="en-US" dirty="0">
                        <a:solidFill>
                          <a:schemeClr val="bg1"/>
                        </a:solidFill>
                        <a:latin typeface="Assistant" pitchFamily="2" charset="-79"/>
                        <a:cs typeface="Assistant" pitchFamily="2" charset="-79"/>
                      </a:endParaRPr>
                    </a:p>
                  </a:txBody>
                  <a:tcPr/>
                </a:tc>
                <a:tc>
                  <a:txBody>
                    <a:bodyPr/>
                    <a:lstStyle/>
                    <a:p>
                      <a:r>
                        <a:rPr lang="en-US" dirty="0">
                          <a:solidFill>
                            <a:schemeClr val="bg1"/>
                          </a:solidFill>
                          <a:latin typeface="Assistant" pitchFamily="2" charset="-79"/>
                          <a:cs typeface="Assistant" pitchFamily="2" charset="-79"/>
                        </a:rPr>
                        <a:t>0.87</a:t>
                      </a:r>
                    </a:p>
                  </a:txBody>
                  <a:tcPr/>
                </a:tc>
                <a:extLst>
                  <a:ext uri="{0D108BD9-81ED-4DB2-BD59-A6C34878D82A}">
                    <a16:rowId xmlns:a16="http://schemas.microsoft.com/office/drawing/2014/main" val="1933959510"/>
                  </a:ext>
                </a:extLst>
              </a:tr>
            </a:tbl>
          </a:graphicData>
        </a:graphic>
      </p:graphicFrame>
      <p:graphicFrame>
        <p:nvGraphicFramePr>
          <p:cNvPr id="27" name="Tabella 4">
            <a:extLst>
              <a:ext uri="{FF2B5EF4-FFF2-40B4-BE49-F238E27FC236}">
                <a16:creationId xmlns:a16="http://schemas.microsoft.com/office/drawing/2014/main" id="{9B574F22-FEA5-993F-0159-FBAAE94A7E01}"/>
              </a:ext>
            </a:extLst>
          </p:cNvPr>
          <p:cNvGraphicFramePr>
            <a:graphicFrameLocks noGrp="1"/>
          </p:cNvGraphicFramePr>
          <p:nvPr>
            <p:extLst>
              <p:ext uri="{D42A27DB-BD31-4B8C-83A1-F6EECF244321}">
                <p14:modId xmlns:p14="http://schemas.microsoft.com/office/powerpoint/2010/main" val="499249070"/>
              </p:ext>
            </p:extLst>
          </p:nvPr>
        </p:nvGraphicFramePr>
        <p:xfrm>
          <a:off x="4800344" y="2679589"/>
          <a:ext cx="3852000" cy="1586499"/>
        </p:xfrm>
        <a:graphic>
          <a:graphicData uri="http://schemas.openxmlformats.org/drawingml/2006/table">
            <a:tbl>
              <a:tblPr firstRow="1" bandRow="1">
                <a:tableStyleId>{ED37A3E3-71DD-40CB-B4DC-6FED39CE4359}</a:tableStyleId>
              </a:tblPr>
              <a:tblGrid>
                <a:gridCol w="963000">
                  <a:extLst>
                    <a:ext uri="{9D8B030D-6E8A-4147-A177-3AD203B41FA5}">
                      <a16:colId xmlns:a16="http://schemas.microsoft.com/office/drawing/2014/main" val="1010735022"/>
                    </a:ext>
                  </a:extLst>
                </a:gridCol>
                <a:gridCol w="963000">
                  <a:extLst>
                    <a:ext uri="{9D8B030D-6E8A-4147-A177-3AD203B41FA5}">
                      <a16:colId xmlns:a16="http://schemas.microsoft.com/office/drawing/2014/main" val="264022972"/>
                    </a:ext>
                  </a:extLst>
                </a:gridCol>
                <a:gridCol w="963000">
                  <a:extLst>
                    <a:ext uri="{9D8B030D-6E8A-4147-A177-3AD203B41FA5}">
                      <a16:colId xmlns:a16="http://schemas.microsoft.com/office/drawing/2014/main" val="3995476894"/>
                    </a:ext>
                  </a:extLst>
                </a:gridCol>
                <a:gridCol w="963000">
                  <a:extLst>
                    <a:ext uri="{9D8B030D-6E8A-4147-A177-3AD203B41FA5}">
                      <a16:colId xmlns:a16="http://schemas.microsoft.com/office/drawing/2014/main" val="1695670911"/>
                    </a:ext>
                  </a:extLst>
                </a:gridCol>
              </a:tblGrid>
              <a:tr h="373340">
                <a:tc>
                  <a:txBody>
                    <a:bodyPr/>
                    <a:lstStyle/>
                    <a:p>
                      <a:r>
                        <a:rPr lang="en-US" dirty="0">
                          <a:solidFill>
                            <a:schemeClr val="bg1"/>
                          </a:solidFill>
                          <a:latin typeface="Assistant" pitchFamily="2" charset="-79"/>
                          <a:cs typeface="Assistant" pitchFamily="2" charset="-79"/>
                        </a:rPr>
                        <a:t>Class</a:t>
                      </a:r>
                    </a:p>
                  </a:txBody>
                  <a:tcPr>
                    <a:solidFill>
                      <a:srgbClr val="3A49E8"/>
                    </a:solidFill>
                  </a:tcPr>
                </a:tc>
                <a:tc>
                  <a:txBody>
                    <a:bodyPr/>
                    <a:lstStyle/>
                    <a:p>
                      <a:r>
                        <a:rPr lang="en-US" dirty="0">
                          <a:solidFill>
                            <a:schemeClr val="bg1"/>
                          </a:solidFill>
                          <a:latin typeface="Assistant" pitchFamily="2" charset="-79"/>
                          <a:cs typeface="Assistant" pitchFamily="2" charset="-79"/>
                        </a:rPr>
                        <a:t>Precision</a:t>
                      </a:r>
                    </a:p>
                  </a:txBody>
                  <a:tcPr>
                    <a:solidFill>
                      <a:srgbClr val="3A49E8"/>
                    </a:solidFill>
                  </a:tcPr>
                </a:tc>
                <a:tc>
                  <a:txBody>
                    <a:bodyPr/>
                    <a:lstStyle/>
                    <a:p>
                      <a:r>
                        <a:rPr lang="en-US" dirty="0">
                          <a:solidFill>
                            <a:schemeClr val="bg1"/>
                          </a:solidFill>
                          <a:latin typeface="Assistant" pitchFamily="2" charset="-79"/>
                          <a:cs typeface="Assistant" pitchFamily="2" charset="-79"/>
                        </a:rPr>
                        <a:t>Recall</a:t>
                      </a:r>
                    </a:p>
                  </a:txBody>
                  <a:tcPr>
                    <a:solidFill>
                      <a:srgbClr val="3A49E8"/>
                    </a:solidFill>
                  </a:tcPr>
                </a:tc>
                <a:tc>
                  <a:txBody>
                    <a:bodyPr/>
                    <a:lstStyle/>
                    <a:p>
                      <a:r>
                        <a:rPr lang="en-US" dirty="0">
                          <a:solidFill>
                            <a:schemeClr val="bg1"/>
                          </a:solidFill>
                          <a:latin typeface="Assistant" pitchFamily="2" charset="-79"/>
                          <a:cs typeface="Assistant" pitchFamily="2" charset="-79"/>
                        </a:rPr>
                        <a:t>F1-Measure</a:t>
                      </a:r>
                    </a:p>
                  </a:txBody>
                  <a:tcPr>
                    <a:solidFill>
                      <a:srgbClr val="3A49E8"/>
                    </a:solidFill>
                  </a:tcPr>
                </a:tc>
                <a:extLst>
                  <a:ext uri="{0D108BD9-81ED-4DB2-BD59-A6C34878D82A}">
                    <a16:rowId xmlns:a16="http://schemas.microsoft.com/office/drawing/2014/main" val="4018931447"/>
                  </a:ext>
                </a:extLst>
              </a:tr>
              <a:tr h="356113">
                <a:tc>
                  <a:txBody>
                    <a:bodyPr/>
                    <a:lstStyle/>
                    <a:p>
                      <a:r>
                        <a:rPr lang="en-US" dirty="0">
                          <a:solidFill>
                            <a:schemeClr val="bg1"/>
                          </a:solidFill>
                          <a:latin typeface="Assistant" pitchFamily="2" charset="-79"/>
                          <a:cs typeface="Assistant" pitchFamily="2" charset="-79"/>
                        </a:rPr>
                        <a:t>Negative</a:t>
                      </a:r>
                    </a:p>
                  </a:txBody>
                  <a:tcPr/>
                </a:tc>
                <a:tc>
                  <a:txBody>
                    <a:bodyPr/>
                    <a:lstStyle/>
                    <a:p>
                      <a:r>
                        <a:rPr lang="en-US" dirty="0">
                          <a:solidFill>
                            <a:schemeClr val="bg1"/>
                          </a:solidFill>
                          <a:latin typeface="Assistant" pitchFamily="2" charset="-79"/>
                          <a:cs typeface="Assistant" pitchFamily="2" charset="-79"/>
                        </a:rPr>
                        <a:t>0.82</a:t>
                      </a:r>
                    </a:p>
                  </a:txBody>
                  <a:tcPr/>
                </a:tc>
                <a:tc>
                  <a:txBody>
                    <a:bodyPr/>
                    <a:lstStyle/>
                    <a:p>
                      <a:r>
                        <a:rPr lang="en-US" dirty="0">
                          <a:solidFill>
                            <a:schemeClr val="bg1"/>
                          </a:solidFill>
                          <a:latin typeface="Assistant" pitchFamily="2" charset="-79"/>
                          <a:cs typeface="Assistant" pitchFamily="2" charset="-79"/>
                        </a:rPr>
                        <a:t>0.79</a:t>
                      </a:r>
                    </a:p>
                  </a:txBody>
                  <a:tcPr/>
                </a:tc>
                <a:tc>
                  <a:txBody>
                    <a:bodyPr/>
                    <a:lstStyle/>
                    <a:p>
                      <a:r>
                        <a:rPr lang="en-US" dirty="0">
                          <a:solidFill>
                            <a:schemeClr val="bg1"/>
                          </a:solidFill>
                          <a:latin typeface="Assistant" pitchFamily="2" charset="-79"/>
                          <a:cs typeface="Assistant" pitchFamily="2" charset="-79"/>
                        </a:rPr>
                        <a:t>0.80</a:t>
                      </a:r>
                    </a:p>
                  </a:txBody>
                  <a:tcPr/>
                </a:tc>
                <a:extLst>
                  <a:ext uri="{0D108BD9-81ED-4DB2-BD59-A6C34878D82A}">
                    <a16:rowId xmlns:a16="http://schemas.microsoft.com/office/drawing/2014/main" val="2571359982"/>
                  </a:ext>
                </a:extLst>
              </a:tr>
              <a:tr h="356113">
                <a:tc>
                  <a:txBody>
                    <a:bodyPr/>
                    <a:lstStyle/>
                    <a:p>
                      <a:r>
                        <a:rPr lang="en-US" dirty="0">
                          <a:solidFill>
                            <a:schemeClr val="bg1"/>
                          </a:solidFill>
                          <a:latin typeface="Assistant" pitchFamily="2" charset="-79"/>
                          <a:cs typeface="Assistant" pitchFamily="2" charset="-79"/>
                        </a:rPr>
                        <a:t>Positive</a:t>
                      </a:r>
                    </a:p>
                  </a:txBody>
                  <a:tcPr/>
                </a:tc>
                <a:tc>
                  <a:txBody>
                    <a:bodyPr/>
                    <a:lstStyle/>
                    <a:p>
                      <a:r>
                        <a:rPr lang="en-US" dirty="0">
                          <a:solidFill>
                            <a:schemeClr val="bg1"/>
                          </a:solidFill>
                          <a:latin typeface="Assistant" pitchFamily="2" charset="-79"/>
                          <a:cs typeface="Assistant" pitchFamily="2" charset="-79"/>
                        </a:rPr>
                        <a:t>0.79</a:t>
                      </a:r>
                    </a:p>
                  </a:txBody>
                  <a:tcPr/>
                </a:tc>
                <a:tc>
                  <a:txBody>
                    <a:bodyPr/>
                    <a:lstStyle/>
                    <a:p>
                      <a:r>
                        <a:rPr lang="en-US" dirty="0">
                          <a:solidFill>
                            <a:schemeClr val="bg1"/>
                          </a:solidFill>
                          <a:latin typeface="Assistant" pitchFamily="2" charset="-79"/>
                          <a:cs typeface="Assistant" pitchFamily="2" charset="-79"/>
                        </a:rPr>
                        <a:t>0.83</a:t>
                      </a:r>
                    </a:p>
                  </a:txBody>
                  <a:tcPr/>
                </a:tc>
                <a:tc>
                  <a:txBody>
                    <a:bodyPr/>
                    <a:lstStyle/>
                    <a:p>
                      <a:r>
                        <a:rPr lang="en-US" dirty="0">
                          <a:solidFill>
                            <a:schemeClr val="bg1"/>
                          </a:solidFill>
                          <a:latin typeface="Assistant" pitchFamily="2" charset="-79"/>
                          <a:cs typeface="Assistant" pitchFamily="2" charset="-79"/>
                        </a:rPr>
                        <a:t>0.81</a:t>
                      </a:r>
                    </a:p>
                  </a:txBody>
                  <a:tcPr/>
                </a:tc>
                <a:extLst>
                  <a:ext uri="{0D108BD9-81ED-4DB2-BD59-A6C34878D82A}">
                    <a16:rowId xmlns:a16="http://schemas.microsoft.com/office/drawing/2014/main" val="51788339"/>
                  </a:ext>
                </a:extLst>
              </a:tr>
              <a:tr h="356113">
                <a:tc>
                  <a:txBody>
                    <a:bodyPr/>
                    <a:lstStyle/>
                    <a:p>
                      <a:r>
                        <a:rPr lang="en-US" dirty="0">
                          <a:solidFill>
                            <a:schemeClr val="bg1"/>
                          </a:solidFill>
                          <a:latin typeface="Assistant" pitchFamily="2" charset="-79"/>
                          <a:cs typeface="Assistant" pitchFamily="2" charset="-79"/>
                        </a:rPr>
                        <a:t>Accuracy</a:t>
                      </a:r>
                    </a:p>
                  </a:txBody>
                  <a:tcPr/>
                </a:tc>
                <a:tc>
                  <a:txBody>
                    <a:bodyPr/>
                    <a:lstStyle/>
                    <a:p>
                      <a:endParaRPr lang="en-US" dirty="0">
                        <a:solidFill>
                          <a:schemeClr val="bg1"/>
                        </a:solidFill>
                        <a:latin typeface="Assistant" pitchFamily="2" charset="-79"/>
                        <a:cs typeface="Assistant" pitchFamily="2" charset="-79"/>
                      </a:endParaRPr>
                    </a:p>
                  </a:txBody>
                  <a:tcPr/>
                </a:tc>
                <a:tc>
                  <a:txBody>
                    <a:bodyPr/>
                    <a:lstStyle/>
                    <a:p>
                      <a:endParaRPr lang="en-US" dirty="0">
                        <a:solidFill>
                          <a:schemeClr val="bg1"/>
                        </a:solidFill>
                        <a:latin typeface="Assistant" pitchFamily="2" charset="-79"/>
                        <a:cs typeface="Assistant" pitchFamily="2" charset="-79"/>
                      </a:endParaRPr>
                    </a:p>
                  </a:txBody>
                  <a:tcPr/>
                </a:tc>
                <a:tc>
                  <a:txBody>
                    <a:bodyPr/>
                    <a:lstStyle/>
                    <a:p>
                      <a:r>
                        <a:rPr lang="en-US" dirty="0">
                          <a:solidFill>
                            <a:schemeClr val="bg1"/>
                          </a:solidFill>
                          <a:latin typeface="Assistant" pitchFamily="2" charset="-79"/>
                          <a:cs typeface="Assistant" pitchFamily="2" charset="-79"/>
                        </a:rPr>
                        <a:t>0.81</a:t>
                      </a:r>
                    </a:p>
                  </a:txBody>
                  <a:tcPr/>
                </a:tc>
                <a:extLst>
                  <a:ext uri="{0D108BD9-81ED-4DB2-BD59-A6C34878D82A}">
                    <a16:rowId xmlns:a16="http://schemas.microsoft.com/office/drawing/2014/main" val="1933959510"/>
                  </a:ext>
                </a:extLst>
              </a:tr>
            </a:tbl>
          </a:graphicData>
        </a:graphic>
      </p:graphicFrame>
      <p:sp>
        <p:nvSpPr>
          <p:cNvPr id="28" name="CasellaDiTesto 27">
            <a:extLst>
              <a:ext uri="{FF2B5EF4-FFF2-40B4-BE49-F238E27FC236}">
                <a16:creationId xmlns:a16="http://schemas.microsoft.com/office/drawing/2014/main" id="{85FC2578-2F04-6D45-D97A-22C1A3E6B52D}"/>
              </a:ext>
            </a:extLst>
          </p:cNvPr>
          <p:cNvSpPr txBox="1"/>
          <p:nvPr/>
        </p:nvSpPr>
        <p:spPr>
          <a:xfrm>
            <a:off x="1384103" y="4458214"/>
            <a:ext cx="2090610" cy="276999"/>
          </a:xfrm>
          <a:prstGeom prst="rect">
            <a:avLst/>
          </a:prstGeom>
          <a:noFill/>
        </p:spPr>
        <p:txBody>
          <a:bodyPr wrap="square" rtlCol="0">
            <a:spAutoFit/>
          </a:bodyPr>
          <a:lstStyle/>
          <a:p>
            <a:r>
              <a:rPr lang="en-US" sz="1200" i="1" dirty="0">
                <a:solidFill>
                  <a:schemeClr val="bg1"/>
                </a:solidFill>
              </a:rPr>
              <a:t>Trained using Bag of Words</a:t>
            </a:r>
          </a:p>
        </p:txBody>
      </p:sp>
      <p:sp>
        <p:nvSpPr>
          <p:cNvPr id="29" name="CasellaDiTesto 28">
            <a:extLst>
              <a:ext uri="{FF2B5EF4-FFF2-40B4-BE49-F238E27FC236}">
                <a16:creationId xmlns:a16="http://schemas.microsoft.com/office/drawing/2014/main" id="{36AC1017-F408-022F-B783-8BC1D6168B29}"/>
              </a:ext>
            </a:extLst>
          </p:cNvPr>
          <p:cNvSpPr txBox="1"/>
          <p:nvPr/>
        </p:nvSpPr>
        <p:spPr>
          <a:xfrm>
            <a:off x="5904936" y="4458213"/>
            <a:ext cx="1527304" cy="276999"/>
          </a:xfrm>
          <a:prstGeom prst="rect">
            <a:avLst/>
          </a:prstGeom>
          <a:noFill/>
        </p:spPr>
        <p:txBody>
          <a:bodyPr wrap="square" rtlCol="0">
            <a:spAutoFit/>
          </a:bodyPr>
          <a:lstStyle/>
          <a:p>
            <a:r>
              <a:rPr lang="en-US" sz="1200" i="1" dirty="0">
                <a:solidFill>
                  <a:schemeClr val="bg1"/>
                </a:solidFill>
              </a:rPr>
              <a:t>Trained using </a:t>
            </a:r>
            <a:r>
              <a:rPr lang="en-US" sz="1200" i="1" dirty="0" err="1">
                <a:solidFill>
                  <a:schemeClr val="bg1"/>
                </a:solidFill>
              </a:rPr>
              <a:t>Tf-Idf</a:t>
            </a:r>
            <a:endParaRPr lang="en-US" sz="1200" i="1" dirty="0">
              <a:solidFill>
                <a:schemeClr val="bg1"/>
              </a:solidFill>
            </a:endParaRPr>
          </a:p>
        </p:txBody>
      </p:sp>
    </p:spTree>
    <p:extLst>
      <p:ext uri="{BB962C8B-B14F-4D97-AF65-F5344CB8AC3E}">
        <p14:creationId xmlns:p14="http://schemas.microsoft.com/office/powerpoint/2010/main" val="3793617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9"/>
        <p:cNvGrpSpPr/>
        <p:nvPr/>
      </p:nvGrpSpPr>
      <p:grpSpPr>
        <a:xfrm>
          <a:off x="0" y="0"/>
          <a:ext cx="0" cy="0"/>
          <a:chOff x="0" y="0"/>
          <a:chExt cx="0" cy="0"/>
        </a:xfrm>
      </p:grpSpPr>
      <p:sp>
        <p:nvSpPr>
          <p:cNvPr id="2784" name="Google Shape;2784;p96"/>
          <p:cNvSpPr txBox="1">
            <a:spLocks noGrp="1"/>
          </p:cNvSpPr>
          <p:nvPr>
            <p:ph type="title" idx="4294967295"/>
          </p:nvPr>
        </p:nvSpPr>
        <p:spPr>
          <a:xfrm>
            <a:off x="720000" y="538422"/>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ALTERNATIVE</a:t>
            </a:r>
            <a:endParaRPr/>
          </a:p>
        </p:txBody>
      </p:sp>
      <p:sp>
        <p:nvSpPr>
          <p:cNvPr id="2785" name="Google Shape;2785;p96"/>
          <p:cNvSpPr txBox="1">
            <a:spLocks noGrp="1"/>
          </p:cNvSpPr>
          <p:nvPr>
            <p:ph type="body" idx="1"/>
          </p:nvPr>
        </p:nvSpPr>
        <p:spPr>
          <a:xfrm>
            <a:off x="726900" y="1259225"/>
            <a:ext cx="7272112" cy="1204685"/>
          </a:xfrm>
          <a:prstGeom prst="rect">
            <a:avLst/>
          </a:prstGeom>
        </p:spPr>
        <p:txBody>
          <a:bodyPr spcFirstLastPara="1" wrap="square" lIns="91425" tIns="91425" rIns="91425" bIns="91425" anchor="t" anchorCtr="0">
            <a:noAutofit/>
          </a:bodyPr>
          <a:lstStyle/>
          <a:p>
            <a:pPr marL="0" indent="0">
              <a:buNone/>
            </a:pPr>
            <a:r>
              <a:rPr lang="en-US" dirty="0"/>
              <a:t>We trained a </a:t>
            </a:r>
            <a:r>
              <a:rPr lang="en-US" i="1" dirty="0"/>
              <a:t>Multi-Layer Perceptron </a:t>
            </a:r>
            <a:r>
              <a:rPr lang="en-US" dirty="0"/>
              <a:t>on both Bag-of-Words and </a:t>
            </a:r>
            <a:r>
              <a:rPr lang="en-US" dirty="0" err="1"/>
              <a:t>Tf-Idf</a:t>
            </a:r>
            <a:r>
              <a:rPr lang="en-US" dirty="0"/>
              <a:t> text representation.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network architecture is composed by 3 fully-connected layers with </a:t>
            </a:r>
            <a:r>
              <a:rPr lang="en-US" dirty="0" err="1"/>
              <a:t>ReLU</a:t>
            </a:r>
            <a:r>
              <a:rPr lang="en-US" dirty="0"/>
              <a:t> activation, the layers have 128, 64 and 32 neurons; and an output layer with sigmoid activation function with 1 neuron. We chose binary cross-entropy as loss function and </a:t>
            </a:r>
            <a:r>
              <a:rPr lang="en-US" dirty="0" err="1"/>
              <a:t>adam</a:t>
            </a:r>
            <a:r>
              <a:rPr lang="en-US" dirty="0"/>
              <a:t> as optimizer.</a:t>
            </a:r>
          </a:p>
          <a:p>
            <a:pPr marL="0" lvl="0" indent="0" algn="l" rtl="0">
              <a:spcBef>
                <a:spcPts val="0"/>
              </a:spcBef>
              <a:spcAft>
                <a:spcPts val="0"/>
              </a:spcAft>
              <a:buNone/>
            </a:pPr>
            <a:endParaRPr lang="en-US" dirty="0"/>
          </a:p>
        </p:txBody>
      </p:sp>
      <p:sp>
        <p:nvSpPr>
          <p:cNvPr id="2786" name="Google Shape;2786;p96"/>
          <p:cNvSpPr txBox="1">
            <a:spLocks noGrp="1"/>
          </p:cNvSpPr>
          <p:nvPr>
            <p:ph type="title"/>
          </p:nvPr>
        </p:nvSpPr>
        <p:spPr>
          <a:xfrm>
            <a:off x="720000" y="53842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accent4"/>
                </a:solidFill>
              </a:rPr>
              <a:t>Multi Layer Perceptron</a:t>
            </a:r>
            <a:endParaRPr sz="2800" dirty="0">
              <a:solidFill>
                <a:schemeClr val="lt2"/>
              </a:solidFill>
            </a:endParaRPr>
          </a:p>
        </p:txBody>
      </p:sp>
      <p:graphicFrame>
        <p:nvGraphicFramePr>
          <p:cNvPr id="4" name="Tabella 4">
            <a:extLst>
              <a:ext uri="{FF2B5EF4-FFF2-40B4-BE49-F238E27FC236}">
                <a16:creationId xmlns:a16="http://schemas.microsoft.com/office/drawing/2014/main" id="{AC696029-7DC6-BD7E-9929-96D729EC1D0C}"/>
              </a:ext>
            </a:extLst>
          </p:cNvPr>
          <p:cNvGraphicFramePr>
            <a:graphicFrameLocks noGrp="1"/>
          </p:cNvGraphicFramePr>
          <p:nvPr>
            <p:extLst>
              <p:ext uri="{D42A27DB-BD31-4B8C-83A1-F6EECF244321}">
                <p14:modId xmlns:p14="http://schemas.microsoft.com/office/powerpoint/2010/main" val="2844166736"/>
              </p:ext>
            </p:extLst>
          </p:nvPr>
        </p:nvGraphicFramePr>
        <p:xfrm>
          <a:off x="535546" y="2679589"/>
          <a:ext cx="3852000" cy="1586499"/>
        </p:xfrm>
        <a:graphic>
          <a:graphicData uri="http://schemas.openxmlformats.org/drawingml/2006/table">
            <a:tbl>
              <a:tblPr firstRow="1" bandRow="1">
                <a:tableStyleId>{ED37A3E3-71DD-40CB-B4DC-6FED39CE4359}</a:tableStyleId>
              </a:tblPr>
              <a:tblGrid>
                <a:gridCol w="963000">
                  <a:extLst>
                    <a:ext uri="{9D8B030D-6E8A-4147-A177-3AD203B41FA5}">
                      <a16:colId xmlns:a16="http://schemas.microsoft.com/office/drawing/2014/main" val="1010735022"/>
                    </a:ext>
                  </a:extLst>
                </a:gridCol>
                <a:gridCol w="963000">
                  <a:extLst>
                    <a:ext uri="{9D8B030D-6E8A-4147-A177-3AD203B41FA5}">
                      <a16:colId xmlns:a16="http://schemas.microsoft.com/office/drawing/2014/main" val="264022972"/>
                    </a:ext>
                  </a:extLst>
                </a:gridCol>
                <a:gridCol w="963000">
                  <a:extLst>
                    <a:ext uri="{9D8B030D-6E8A-4147-A177-3AD203B41FA5}">
                      <a16:colId xmlns:a16="http://schemas.microsoft.com/office/drawing/2014/main" val="3995476894"/>
                    </a:ext>
                  </a:extLst>
                </a:gridCol>
                <a:gridCol w="963000">
                  <a:extLst>
                    <a:ext uri="{9D8B030D-6E8A-4147-A177-3AD203B41FA5}">
                      <a16:colId xmlns:a16="http://schemas.microsoft.com/office/drawing/2014/main" val="1695670911"/>
                    </a:ext>
                  </a:extLst>
                </a:gridCol>
              </a:tblGrid>
              <a:tr h="356113">
                <a:tc>
                  <a:txBody>
                    <a:bodyPr/>
                    <a:lstStyle/>
                    <a:p>
                      <a:r>
                        <a:rPr lang="en-US" dirty="0">
                          <a:solidFill>
                            <a:schemeClr val="bg1"/>
                          </a:solidFill>
                          <a:latin typeface="Assistant" pitchFamily="2" charset="-79"/>
                          <a:cs typeface="Assistant" pitchFamily="2" charset="-79"/>
                        </a:rPr>
                        <a:t>Class</a:t>
                      </a:r>
                    </a:p>
                  </a:txBody>
                  <a:tcPr>
                    <a:solidFill>
                      <a:srgbClr val="3A49E8"/>
                    </a:solidFill>
                  </a:tcPr>
                </a:tc>
                <a:tc>
                  <a:txBody>
                    <a:bodyPr/>
                    <a:lstStyle/>
                    <a:p>
                      <a:r>
                        <a:rPr lang="en-US" dirty="0">
                          <a:solidFill>
                            <a:schemeClr val="bg1"/>
                          </a:solidFill>
                          <a:latin typeface="Assistant" pitchFamily="2" charset="-79"/>
                          <a:cs typeface="Assistant" pitchFamily="2" charset="-79"/>
                        </a:rPr>
                        <a:t>Precision</a:t>
                      </a:r>
                    </a:p>
                  </a:txBody>
                  <a:tcPr>
                    <a:solidFill>
                      <a:srgbClr val="3A49E8"/>
                    </a:solidFill>
                  </a:tcPr>
                </a:tc>
                <a:tc>
                  <a:txBody>
                    <a:bodyPr/>
                    <a:lstStyle/>
                    <a:p>
                      <a:r>
                        <a:rPr lang="en-US" dirty="0">
                          <a:solidFill>
                            <a:schemeClr val="bg1"/>
                          </a:solidFill>
                          <a:latin typeface="Assistant" pitchFamily="2" charset="-79"/>
                          <a:cs typeface="Assistant" pitchFamily="2" charset="-79"/>
                        </a:rPr>
                        <a:t>Recall</a:t>
                      </a:r>
                    </a:p>
                  </a:txBody>
                  <a:tcPr>
                    <a:solidFill>
                      <a:srgbClr val="3A49E8"/>
                    </a:solidFill>
                  </a:tcPr>
                </a:tc>
                <a:tc>
                  <a:txBody>
                    <a:bodyPr/>
                    <a:lstStyle/>
                    <a:p>
                      <a:r>
                        <a:rPr lang="en-US" dirty="0">
                          <a:solidFill>
                            <a:schemeClr val="bg1"/>
                          </a:solidFill>
                          <a:latin typeface="Assistant" pitchFamily="2" charset="-79"/>
                          <a:cs typeface="Assistant" pitchFamily="2" charset="-79"/>
                        </a:rPr>
                        <a:t>F1-Measure</a:t>
                      </a:r>
                    </a:p>
                  </a:txBody>
                  <a:tcPr>
                    <a:solidFill>
                      <a:srgbClr val="3A49E8"/>
                    </a:solidFill>
                  </a:tcPr>
                </a:tc>
                <a:extLst>
                  <a:ext uri="{0D108BD9-81ED-4DB2-BD59-A6C34878D82A}">
                    <a16:rowId xmlns:a16="http://schemas.microsoft.com/office/drawing/2014/main" val="4018931447"/>
                  </a:ext>
                </a:extLst>
              </a:tr>
              <a:tr h="356113">
                <a:tc>
                  <a:txBody>
                    <a:bodyPr/>
                    <a:lstStyle/>
                    <a:p>
                      <a:r>
                        <a:rPr lang="en-US" dirty="0">
                          <a:solidFill>
                            <a:schemeClr val="bg1"/>
                          </a:solidFill>
                          <a:latin typeface="Assistant" pitchFamily="2" charset="-79"/>
                          <a:cs typeface="Assistant" pitchFamily="2" charset="-79"/>
                        </a:rPr>
                        <a:t>Negative</a:t>
                      </a:r>
                    </a:p>
                  </a:txBody>
                  <a:tcPr/>
                </a:tc>
                <a:tc>
                  <a:txBody>
                    <a:bodyPr/>
                    <a:lstStyle/>
                    <a:p>
                      <a:r>
                        <a:rPr lang="en-US" dirty="0">
                          <a:solidFill>
                            <a:schemeClr val="bg1"/>
                          </a:solidFill>
                          <a:latin typeface="Assistant" pitchFamily="2" charset="-79"/>
                          <a:cs typeface="Assistant" pitchFamily="2" charset="-79"/>
                        </a:rPr>
                        <a:t>0.87</a:t>
                      </a:r>
                    </a:p>
                  </a:txBody>
                  <a:tcPr/>
                </a:tc>
                <a:tc>
                  <a:txBody>
                    <a:bodyPr/>
                    <a:lstStyle/>
                    <a:p>
                      <a:r>
                        <a:rPr lang="en-US" dirty="0">
                          <a:solidFill>
                            <a:schemeClr val="bg1"/>
                          </a:solidFill>
                          <a:latin typeface="Assistant" pitchFamily="2" charset="-79"/>
                          <a:cs typeface="Assistant" pitchFamily="2" charset="-79"/>
                        </a:rPr>
                        <a:t>0.79</a:t>
                      </a:r>
                    </a:p>
                  </a:txBody>
                  <a:tcPr/>
                </a:tc>
                <a:tc>
                  <a:txBody>
                    <a:bodyPr/>
                    <a:lstStyle/>
                    <a:p>
                      <a:r>
                        <a:rPr lang="en-US" dirty="0">
                          <a:solidFill>
                            <a:schemeClr val="bg1"/>
                          </a:solidFill>
                          <a:latin typeface="Assistant" pitchFamily="2" charset="-79"/>
                          <a:cs typeface="Assistant" pitchFamily="2" charset="-79"/>
                        </a:rPr>
                        <a:t>0.83</a:t>
                      </a:r>
                    </a:p>
                  </a:txBody>
                  <a:tcPr/>
                </a:tc>
                <a:extLst>
                  <a:ext uri="{0D108BD9-81ED-4DB2-BD59-A6C34878D82A}">
                    <a16:rowId xmlns:a16="http://schemas.microsoft.com/office/drawing/2014/main" val="2571359982"/>
                  </a:ext>
                </a:extLst>
              </a:tr>
              <a:tr h="356113">
                <a:tc>
                  <a:txBody>
                    <a:bodyPr/>
                    <a:lstStyle/>
                    <a:p>
                      <a:r>
                        <a:rPr lang="en-US" dirty="0">
                          <a:solidFill>
                            <a:schemeClr val="bg1"/>
                          </a:solidFill>
                          <a:latin typeface="Assistant" pitchFamily="2" charset="-79"/>
                          <a:cs typeface="Assistant" pitchFamily="2" charset="-79"/>
                        </a:rPr>
                        <a:t>Positive</a:t>
                      </a:r>
                    </a:p>
                  </a:txBody>
                  <a:tcPr/>
                </a:tc>
                <a:tc>
                  <a:txBody>
                    <a:bodyPr/>
                    <a:lstStyle/>
                    <a:p>
                      <a:r>
                        <a:rPr lang="en-US" dirty="0">
                          <a:solidFill>
                            <a:schemeClr val="bg1"/>
                          </a:solidFill>
                          <a:latin typeface="Assistant" pitchFamily="2" charset="-79"/>
                          <a:cs typeface="Assistant" pitchFamily="2" charset="-79"/>
                        </a:rPr>
                        <a:t>0.81</a:t>
                      </a:r>
                    </a:p>
                  </a:txBody>
                  <a:tcPr/>
                </a:tc>
                <a:tc>
                  <a:txBody>
                    <a:bodyPr/>
                    <a:lstStyle/>
                    <a:p>
                      <a:r>
                        <a:rPr lang="en-US" dirty="0">
                          <a:solidFill>
                            <a:schemeClr val="bg1"/>
                          </a:solidFill>
                          <a:latin typeface="Assistant" pitchFamily="2" charset="-79"/>
                          <a:cs typeface="Assistant" pitchFamily="2" charset="-79"/>
                        </a:rPr>
                        <a:t>0.88</a:t>
                      </a:r>
                    </a:p>
                  </a:txBody>
                  <a:tcPr/>
                </a:tc>
                <a:tc>
                  <a:txBody>
                    <a:bodyPr/>
                    <a:lstStyle/>
                    <a:p>
                      <a:r>
                        <a:rPr lang="en-US" dirty="0">
                          <a:solidFill>
                            <a:schemeClr val="bg1"/>
                          </a:solidFill>
                          <a:latin typeface="Assistant" pitchFamily="2" charset="-79"/>
                          <a:cs typeface="Assistant" pitchFamily="2" charset="-79"/>
                        </a:rPr>
                        <a:t>0.84</a:t>
                      </a:r>
                    </a:p>
                  </a:txBody>
                  <a:tcPr/>
                </a:tc>
                <a:extLst>
                  <a:ext uri="{0D108BD9-81ED-4DB2-BD59-A6C34878D82A}">
                    <a16:rowId xmlns:a16="http://schemas.microsoft.com/office/drawing/2014/main" val="51788339"/>
                  </a:ext>
                </a:extLst>
              </a:tr>
              <a:tr h="356113">
                <a:tc>
                  <a:txBody>
                    <a:bodyPr/>
                    <a:lstStyle/>
                    <a:p>
                      <a:r>
                        <a:rPr lang="en-US" dirty="0">
                          <a:solidFill>
                            <a:schemeClr val="bg1"/>
                          </a:solidFill>
                          <a:latin typeface="Assistant" pitchFamily="2" charset="-79"/>
                          <a:cs typeface="Assistant" pitchFamily="2" charset="-79"/>
                        </a:rPr>
                        <a:t>Accuracy</a:t>
                      </a:r>
                    </a:p>
                  </a:txBody>
                  <a:tcPr/>
                </a:tc>
                <a:tc>
                  <a:txBody>
                    <a:bodyPr/>
                    <a:lstStyle/>
                    <a:p>
                      <a:endParaRPr lang="en-US" dirty="0">
                        <a:solidFill>
                          <a:schemeClr val="bg1"/>
                        </a:solidFill>
                        <a:latin typeface="Assistant" pitchFamily="2" charset="-79"/>
                        <a:cs typeface="Assistant" pitchFamily="2" charset="-79"/>
                      </a:endParaRPr>
                    </a:p>
                  </a:txBody>
                  <a:tcPr/>
                </a:tc>
                <a:tc>
                  <a:txBody>
                    <a:bodyPr/>
                    <a:lstStyle/>
                    <a:p>
                      <a:endParaRPr lang="en-US" dirty="0">
                        <a:solidFill>
                          <a:schemeClr val="bg1"/>
                        </a:solidFill>
                        <a:latin typeface="Assistant" pitchFamily="2" charset="-79"/>
                        <a:cs typeface="Assistant" pitchFamily="2" charset="-79"/>
                      </a:endParaRPr>
                    </a:p>
                  </a:txBody>
                  <a:tcPr/>
                </a:tc>
                <a:tc>
                  <a:txBody>
                    <a:bodyPr/>
                    <a:lstStyle/>
                    <a:p>
                      <a:r>
                        <a:rPr lang="en-US" dirty="0">
                          <a:solidFill>
                            <a:schemeClr val="bg1"/>
                          </a:solidFill>
                          <a:latin typeface="Assistant" pitchFamily="2" charset="-79"/>
                          <a:cs typeface="Assistant" pitchFamily="2" charset="-79"/>
                        </a:rPr>
                        <a:t>0.83</a:t>
                      </a:r>
                    </a:p>
                  </a:txBody>
                  <a:tcPr/>
                </a:tc>
                <a:extLst>
                  <a:ext uri="{0D108BD9-81ED-4DB2-BD59-A6C34878D82A}">
                    <a16:rowId xmlns:a16="http://schemas.microsoft.com/office/drawing/2014/main" val="1933959510"/>
                  </a:ext>
                </a:extLst>
              </a:tr>
            </a:tbl>
          </a:graphicData>
        </a:graphic>
      </p:graphicFrame>
      <p:graphicFrame>
        <p:nvGraphicFramePr>
          <p:cNvPr id="27" name="Tabella 4">
            <a:extLst>
              <a:ext uri="{FF2B5EF4-FFF2-40B4-BE49-F238E27FC236}">
                <a16:creationId xmlns:a16="http://schemas.microsoft.com/office/drawing/2014/main" id="{9B574F22-FEA5-993F-0159-FBAAE94A7E01}"/>
              </a:ext>
            </a:extLst>
          </p:cNvPr>
          <p:cNvGraphicFramePr>
            <a:graphicFrameLocks noGrp="1"/>
          </p:cNvGraphicFramePr>
          <p:nvPr>
            <p:extLst>
              <p:ext uri="{D42A27DB-BD31-4B8C-83A1-F6EECF244321}">
                <p14:modId xmlns:p14="http://schemas.microsoft.com/office/powerpoint/2010/main" val="2748235932"/>
              </p:ext>
            </p:extLst>
          </p:nvPr>
        </p:nvGraphicFramePr>
        <p:xfrm>
          <a:off x="4800344" y="2679589"/>
          <a:ext cx="3852000" cy="1586499"/>
        </p:xfrm>
        <a:graphic>
          <a:graphicData uri="http://schemas.openxmlformats.org/drawingml/2006/table">
            <a:tbl>
              <a:tblPr firstRow="1" bandRow="1">
                <a:tableStyleId>{ED37A3E3-71DD-40CB-B4DC-6FED39CE4359}</a:tableStyleId>
              </a:tblPr>
              <a:tblGrid>
                <a:gridCol w="963000">
                  <a:extLst>
                    <a:ext uri="{9D8B030D-6E8A-4147-A177-3AD203B41FA5}">
                      <a16:colId xmlns:a16="http://schemas.microsoft.com/office/drawing/2014/main" val="1010735022"/>
                    </a:ext>
                  </a:extLst>
                </a:gridCol>
                <a:gridCol w="963000">
                  <a:extLst>
                    <a:ext uri="{9D8B030D-6E8A-4147-A177-3AD203B41FA5}">
                      <a16:colId xmlns:a16="http://schemas.microsoft.com/office/drawing/2014/main" val="264022972"/>
                    </a:ext>
                  </a:extLst>
                </a:gridCol>
                <a:gridCol w="963000">
                  <a:extLst>
                    <a:ext uri="{9D8B030D-6E8A-4147-A177-3AD203B41FA5}">
                      <a16:colId xmlns:a16="http://schemas.microsoft.com/office/drawing/2014/main" val="3995476894"/>
                    </a:ext>
                  </a:extLst>
                </a:gridCol>
                <a:gridCol w="963000">
                  <a:extLst>
                    <a:ext uri="{9D8B030D-6E8A-4147-A177-3AD203B41FA5}">
                      <a16:colId xmlns:a16="http://schemas.microsoft.com/office/drawing/2014/main" val="1695670911"/>
                    </a:ext>
                  </a:extLst>
                </a:gridCol>
              </a:tblGrid>
              <a:tr h="373340">
                <a:tc>
                  <a:txBody>
                    <a:bodyPr/>
                    <a:lstStyle/>
                    <a:p>
                      <a:r>
                        <a:rPr lang="en-US" dirty="0">
                          <a:solidFill>
                            <a:schemeClr val="bg1"/>
                          </a:solidFill>
                          <a:latin typeface="Assistant" pitchFamily="2" charset="-79"/>
                          <a:cs typeface="Assistant" pitchFamily="2" charset="-79"/>
                        </a:rPr>
                        <a:t>Class</a:t>
                      </a:r>
                    </a:p>
                  </a:txBody>
                  <a:tcPr>
                    <a:solidFill>
                      <a:srgbClr val="3A49E8"/>
                    </a:solidFill>
                  </a:tcPr>
                </a:tc>
                <a:tc>
                  <a:txBody>
                    <a:bodyPr/>
                    <a:lstStyle/>
                    <a:p>
                      <a:r>
                        <a:rPr lang="en-US" dirty="0">
                          <a:solidFill>
                            <a:schemeClr val="bg1"/>
                          </a:solidFill>
                          <a:latin typeface="Assistant" pitchFamily="2" charset="-79"/>
                          <a:cs typeface="Assistant" pitchFamily="2" charset="-79"/>
                        </a:rPr>
                        <a:t>Precision</a:t>
                      </a:r>
                    </a:p>
                  </a:txBody>
                  <a:tcPr>
                    <a:solidFill>
                      <a:srgbClr val="3A49E8"/>
                    </a:solidFill>
                  </a:tcPr>
                </a:tc>
                <a:tc>
                  <a:txBody>
                    <a:bodyPr/>
                    <a:lstStyle/>
                    <a:p>
                      <a:r>
                        <a:rPr lang="en-US" dirty="0">
                          <a:solidFill>
                            <a:schemeClr val="bg1"/>
                          </a:solidFill>
                          <a:latin typeface="Assistant" pitchFamily="2" charset="-79"/>
                          <a:cs typeface="Assistant" pitchFamily="2" charset="-79"/>
                        </a:rPr>
                        <a:t>Recall</a:t>
                      </a:r>
                    </a:p>
                  </a:txBody>
                  <a:tcPr>
                    <a:solidFill>
                      <a:srgbClr val="3A49E8"/>
                    </a:solidFill>
                  </a:tcPr>
                </a:tc>
                <a:tc>
                  <a:txBody>
                    <a:bodyPr/>
                    <a:lstStyle/>
                    <a:p>
                      <a:r>
                        <a:rPr lang="en-US" dirty="0">
                          <a:solidFill>
                            <a:schemeClr val="bg1"/>
                          </a:solidFill>
                          <a:latin typeface="Assistant" pitchFamily="2" charset="-79"/>
                          <a:cs typeface="Assistant" pitchFamily="2" charset="-79"/>
                        </a:rPr>
                        <a:t>F1-Measure</a:t>
                      </a:r>
                    </a:p>
                  </a:txBody>
                  <a:tcPr>
                    <a:solidFill>
                      <a:srgbClr val="3A49E8"/>
                    </a:solidFill>
                  </a:tcPr>
                </a:tc>
                <a:extLst>
                  <a:ext uri="{0D108BD9-81ED-4DB2-BD59-A6C34878D82A}">
                    <a16:rowId xmlns:a16="http://schemas.microsoft.com/office/drawing/2014/main" val="4018931447"/>
                  </a:ext>
                </a:extLst>
              </a:tr>
              <a:tr h="356113">
                <a:tc>
                  <a:txBody>
                    <a:bodyPr/>
                    <a:lstStyle/>
                    <a:p>
                      <a:r>
                        <a:rPr lang="en-US" dirty="0">
                          <a:solidFill>
                            <a:schemeClr val="bg1"/>
                          </a:solidFill>
                          <a:latin typeface="Assistant" pitchFamily="2" charset="-79"/>
                          <a:cs typeface="Assistant" pitchFamily="2" charset="-79"/>
                        </a:rPr>
                        <a:t>Negative</a:t>
                      </a:r>
                    </a:p>
                  </a:txBody>
                  <a:tcPr/>
                </a:tc>
                <a:tc>
                  <a:txBody>
                    <a:bodyPr/>
                    <a:lstStyle/>
                    <a:p>
                      <a:r>
                        <a:rPr lang="en-US" dirty="0">
                          <a:solidFill>
                            <a:schemeClr val="bg1"/>
                          </a:solidFill>
                          <a:latin typeface="Assistant" pitchFamily="2" charset="-79"/>
                          <a:cs typeface="Assistant" pitchFamily="2" charset="-79"/>
                        </a:rPr>
                        <a:t>0.85</a:t>
                      </a:r>
                    </a:p>
                  </a:txBody>
                  <a:tcPr/>
                </a:tc>
                <a:tc>
                  <a:txBody>
                    <a:bodyPr/>
                    <a:lstStyle/>
                    <a:p>
                      <a:r>
                        <a:rPr lang="en-US" dirty="0">
                          <a:solidFill>
                            <a:schemeClr val="bg1"/>
                          </a:solidFill>
                          <a:latin typeface="Assistant" pitchFamily="2" charset="-79"/>
                          <a:cs typeface="Assistant" pitchFamily="2" charset="-79"/>
                        </a:rPr>
                        <a:t>0.81</a:t>
                      </a:r>
                    </a:p>
                  </a:txBody>
                  <a:tcPr/>
                </a:tc>
                <a:tc>
                  <a:txBody>
                    <a:bodyPr/>
                    <a:lstStyle/>
                    <a:p>
                      <a:r>
                        <a:rPr lang="en-US" dirty="0">
                          <a:solidFill>
                            <a:schemeClr val="bg1"/>
                          </a:solidFill>
                          <a:latin typeface="Assistant" pitchFamily="2" charset="-79"/>
                          <a:cs typeface="Assistant" pitchFamily="2" charset="-79"/>
                        </a:rPr>
                        <a:t>0.83</a:t>
                      </a:r>
                    </a:p>
                  </a:txBody>
                  <a:tcPr/>
                </a:tc>
                <a:extLst>
                  <a:ext uri="{0D108BD9-81ED-4DB2-BD59-A6C34878D82A}">
                    <a16:rowId xmlns:a16="http://schemas.microsoft.com/office/drawing/2014/main" val="2571359982"/>
                  </a:ext>
                </a:extLst>
              </a:tr>
              <a:tr h="356113">
                <a:tc>
                  <a:txBody>
                    <a:bodyPr/>
                    <a:lstStyle/>
                    <a:p>
                      <a:r>
                        <a:rPr lang="en-US" dirty="0">
                          <a:solidFill>
                            <a:schemeClr val="bg1"/>
                          </a:solidFill>
                          <a:latin typeface="Assistant" pitchFamily="2" charset="-79"/>
                          <a:cs typeface="Assistant" pitchFamily="2" charset="-79"/>
                        </a:rPr>
                        <a:t>Positive</a:t>
                      </a:r>
                    </a:p>
                  </a:txBody>
                  <a:tcPr/>
                </a:tc>
                <a:tc>
                  <a:txBody>
                    <a:bodyPr/>
                    <a:lstStyle/>
                    <a:p>
                      <a:r>
                        <a:rPr lang="en-US" dirty="0">
                          <a:solidFill>
                            <a:schemeClr val="bg1"/>
                          </a:solidFill>
                          <a:latin typeface="Assistant" pitchFamily="2" charset="-79"/>
                          <a:cs typeface="Assistant" pitchFamily="2" charset="-79"/>
                        </a:rPr>
                        <a:t>0.82</a:t>
                      </a:r>
                    </a:p>
                  </a:txBody>
                  <a:tcPr/>
                </a:tc>
                <a:tc>
                  <a:txBody>
                    <a:bodyPr/>
                    <a:lstStyle/>
                    <a:p>
                      <a:r>
                        <a:rPr lang="en-US" dirty="0">
                          <a:solidFill>
                            <a:schemeClr val="bg1"/>
                          </a:solidFill>
                          <a:latin typeface="Assistant" pitchFamily="2" charset="-79"/>
                          <a:cs typeface="Assistant" pitchFamily="2" charset="-79"/>
                        </a:rPr>
                        <a:t>0.86</a:t>
                      </a:r>
                    </a:p>
                  </a:txBody>
                  <a:tcPr/>
                </a:tc>
                <a:tc>
                  <a:txBody>
                    <a:bodyPr/>
                    <a:lstStyle/>
                    <a:p>
                      <a:r>
                        <a:rPr lang="en-US" dirty="0">
                          <a:solidFill>
                            <a:schemeClr val="bg1"/>
                          </a:solidFill>
                          <a:latin typeface="Assistant" pitchFamily="2" charset="-79"/>
                          <a:cs typeface="Assistant" pitchFamily="2" charset="-79"/>
                        </a:rPr>
                        <a:t>0.84</a:t>
                      </a:r>
                    </a:p>
                  </a:txBody>
                  <a:tcPr/>
                </a:tc>
                <a:extLst>
                  <a:ext uri="{0D108BD9-81ED-4DB2-BD59-A6C34878D82A}">
                    <a16:rowId xmlns:a16="http://schemas.microsoft.com/office/drawing/2014/main" val="51788339"/>
                  </a:ext>
                </a:extLst>
              </a:tr>
              <a:tr h="356113">
                <a:tc>
                  <a:txBody>
                    <a:bodyPr/>
                    <a:lstStyle/>
                    <a:p>
                      <a:r>
                        <a:rPr lang="en-US" dirty="0">
                          <a:solidFill>
                            <a:schemeClr val="bg1"/>
                          </a:solidFill>
                          <a:latin typeface="Assistant" pitchFamily="2" charset="-79"/>
                          <a:cs typeface="Assistant" pitchFamily="2" charset="-79"/>
                        </a:rPr>
                        <a:t>Accuracy</a:t>
                      </a:r>
                    </a:p>
                  </a:txBody>
                  <a:tcPr/>
                </a:tc>
                <a:tc>
                  <a:txBody>
                    <a:bodyPr/>
                    <a:lstStyle/>
                    <a:p>
                      <a:endParaRPr lang="en-US" dirty="0">
                        <a:solidFill>
                          <a:schemeClr val="bg1"/>
                        </a:solidFill>
                        <a:latin typeface="Assistant" pitchFamily="2" charset="-79"/>
                        <a:cs typeface="Assistant" pitchFamily="2" charset="-79"/>
                      </a:endParaRPr>
                    </a:p>
                  </a:txBody>
                  <a:tcPr/>
                </a:tc>
                <a:tc>
                  <a:txBody>
                    <a:bodyPr/>
                    <a:lstStyle/>
                    <a:p>
                      <a:endParaRPr lang="en-US" dirty="0">
                        <a:solidFill>
                          <a:schemeClr val="bg1"/>
                        </a:solidFill>
                        <a:latin typeface="Assistant" pitchFamily="2" charset="-79"/>
                        <a:cs typeface="Assistant" pitchFamily="2" charset="-79"/>
                      </a:endParaRPr>
                    </a:p>
                  </a:txBody>
                  <a:tcPr/>
                </a:tc>
                <a:tc>
                  <a:txBody>
                    <a:bodyPr/>
                    <a:lstStyle/>
                    <a:p>
                      <a:r>
                        <a:rPr lang="en-US" dirty="0">
                          <a:solidFill>
                            <a:schemeClr val="bg1"/>
                          </a:solidFill>
                          <a:latin typeface="Assistant" pitchFamily="2" charset="-79"/>
                          <a:cs typeface="Assistant" pitchFamily="2" charset="-79"/>
                        </a:rPr>
                        <a:t>0.83</a:t>
                      </a:r>
                    </a:p>
                  </a:txBody>
                  <a:tcPr/>
                </a:tc>
                <a:extLst>
                  <a:ext uri="{0D108BD9-81ED-4DB2-BD59-A6C34878D82A}">
                    <a16:rowId xmlns:a16="http://schemas.microsoft.com/office/drawing/2014/main" val="1933959510"/>
                  </a:ext>
                </a:extLst>
              </a:tr>
            </a:tbl>
          </a:graphicData>
        </a:graphic>
      </p:graphicFrame>
      <p:sp>
        <p:nvSpPr>
          <p:cNvPr id="2" name="CasellaDiTesto 27">
            <a:extLst>
              <a:ext uri="{FF2B5EF4-FFF2-40B4-BE49-F238E27FC236}">
                <a16:creationId xmlns:a16="http://schemas.microsoft.com/office/drawing/2014/main" id="{EBC2D081-8B8F-CB65-CBAE-C77432C7F1F1}"/>
              </a:ext>
            </a:extLst>
          </p:cNvPr>
          <p:cNvSpPr txBox="1"/>
          <p:nvPr/>
        </p:nvSpPr>
        <p:spPr>
          <a:xfrm>
            <a:off x="1384103" y="4458214"/>
            <a:ext cx="2090610" cy="276999"/>
          </a:xfrm>
          <a:prstGeom prst="rect">
            <a:avLst/>
          </a:prstGeom>
          <a:noFill/>
        </p:spPr>
        <p:txBody>
          <a:bodyPr wrap="square" rtlCol="0">
            <a:spAutoFit/>
          </a:bodyPr>
          <a:lstStyle/>
          <a:p>
            <a:r>
              <a:rPr lang="en-US" sz="1200" i="1" dirty="0">
                <a:solidFill>
                  <a:schemeClr val="bg1"/>
                </a:solidFill>
              </a:rPr>
              <a:t>Trained using Bag of Words</a:t>
            </a:r>
          </a:p>
        </p:txBody>
      </p:sp>
      <p:sp>
        <p:nvSpPr>
          <p:cNvPr id="3" name="CasellaDiTesto 28">
            <a:extLst>
              <a:ext uri="{FF2B5EF4-FFF2-40B4-BE49-F238E27FC236}">
                <a16:creationId xmlns:a16="http://schemas.microsoft.com/office/drawing/2014/main" id="{2EB35A2D-173A-F436-979F-F8DFAC532CDE}"/>
              </a:ext>
            </a:extLst>
          </p:cNvPr>
          <p:cNvSpPr txBox="1"/>
          <p:nvPr/>
        </p:nvSpPr>
        <p:spPr>
          <a:xfrm>
            <a:off x="5904936" y="4458213"/>
            <a:ext cx="1527304" cy="276999"/>
          </a:xfrm>
          <a:prstGeom prst="rect">
            <a:avLst/>
          </a:prstGeom>
          <a:noFill/>
        </p:spPr>
        <p:txBody>
          <a:bodyPr wrap="square" rtlCol="0">
            <a:spAutoFit/>
          </a:bodyPr>
          <a:lstStyle/>
          <a:p>
            <a:r>
              <a:rPr lang="en-US" sz="1200" i="1" dirty="0">
                <a:solidFill>
                  <a:schemeClr val="bg1"/>
                </a:solidFill>
              </a:rPr>
              <a:t>Trained using </a:t>
            </a:r>
            <a:r>
              <a:rPr lang="en-US" sz="1200" i="1" dirty="0" err="1">
                <a:solidFill>
                  <a:schemeClr val="bg1"/>
                </a:solidFill>
              </a:rPr>
              <a:t>Tf-Idf</a:t>
            </a:r>
            <a:endParaRPr lang="en-US" sz="1200" i="1" dirty="0">
              <a:solidFill>
                <a:schemeClr val="bg1"/>
              </a:solidFill>
            </a:endParaRPr>
          </a:p>
        </p:txBody>
      </p:sp>
    </p:spTree>
    <p:extLst>
      <p:ext uri="{BB962C8B-B14F-4D97-AF65-F5344CB8AC3E}">
        <p14:creationId xmlns:p14="http://schemas.microsoft.com/office/powerpoint/2010/main" val="1582332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69"/>
        <p:cNvGrpSpPr/>
        <p:nvPr/>
      </p:nvGrpSpPr>
      <p:grpSpPr>
        <a:xfrm>
          <a:off x="0" y="0"/>
          <a:ext cx="0" cy="0"/>
          <a:chOff x="0" y="0"/>
          <a:chExt cx="0" cy="0"/>
        </a:xfrm>
      </p:grpSpPr>
      <p:sp>
        <p:nvSpPr>
          <p:cNvPr id="2784" name="Google Shape;2784;p96"/>
          <p:cNvSpPr txBox="1">
            <a:spLocks noGrp="1"/>
          </p:cNvSpPr>
          <p:nvPr>
            <p:ph type="title" idx="4294967295"/>
          </p:nvPr>
        </p:nvSpPr>
        <p:spPr>
          <a:xfrm>
            <a:off x="720000" y="538422"/>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ALTERNATIVE</a:t>
            </a:r>
            <a:endParaRPr/>
          </a:p>
        </p:txBody>
      </p:sp>
      <p:sp>
        <p:nvSpPr>
          <p:cNvPr id="2785" name="Google Shape;2785;p96"/>
          <p:cNvSpPr txBox="1">
            <a:spLocks noGrp="1"/>
          </p:cNvSpPr>
          <p:nvPr>
            <p:ph type="body" idx="1"/>
          </p:nvPr>
        </p:nvSpPr>
        <p:spPr>
          <a:xfrm>
            <a:off x="726900" y="1259225"/>
            <a:ext cx="7272112" cy="1228237"/>
          </a:xfrm>
          <a:prstGeom prst="rect">
            <a:avLst/>
          </a:prstGeom>
        </p:spPr>
        <p:txBody>
          <a:bodyPr spcFirstLastPara="1" wrap="square" lIns="91425" tIns="91425" rIns="91425" bIns="91425" anchor="t" anchorCtr="0">
            <a:noAutofit/>
          </a:bodyPr>
          <a:lstStyle/>
          <a:p>
            <a:pPr marL="0" indent="0">
              <a:buNone/>
            </a:pPr>
            <a:r>
              <a:rPr lang="en-US" dirty="0"/>
              <a:t>We finally trained a </a:t>
            </a:r>
            <a:r>
              <a:rPr lang="en-US" i="1" dirty="0"/>
              <a:t>Logistic Regression</a:t>
            </a:r>
            <a:r>
              <a:rPr lang="en-US" dirty="0"/>
              <a:t> classifier on both Bag-of-Words and </a:t>
            </a:r>
            <a:r>
              <a:rPr lang="en-US" dirty="0" err="1"/>
              <a:t>Tf-Idf</a:t>
            </a:r>
            <a:r>
              <a:rPr lang="en-US" dirty="0"/>
              <a:t> text representation.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After a process of trial and error we choose the l2 norm as penalty, a C (regularization parameter) with a value of 1 and we specified a limit of 500 iterations for the training.</a:t>
            </a:r>
          </a:p>
          <a:p>
            <a:pPr marL="0" lvl="0" indent="0" algn="l" rtl="0">
              <a:spcBef>
                <a:spcPts val="0"/>
              </a:spcBef>
              <a:spcAft>
                <a:spcPts val="0"/>
              </a:spcAft>
              <a:buNone/>
            </a:pPr>
            <a:endParaRPr lang="en-US" dirty="0"/>
          </a:p>
        </p:txBody>
      </p:sp>
      <p:sp>
        <p:nvSpPr>
          <p:cNvPr id="2786" name="Google Shape;2786;p96"/>
          <p:cNvSpPr txBox="1">
            <a:spLocks noGrp="1"/>
          </p:cNvSpPr>
          <p:nvPr>
            <p:ph type="title"/>
          </p:nvPr>
        </p:nvSpPr>
        <p:spPr>
          <a:xfrm>
            <a:off x="720000" y="53842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accent4"/>
                </a:solidFill>
              </a:rPr>
              <a:t>Logistic Regression</a:t>
            </a:r>
            <a:endParaRPr sz="2800" dirty="0">
              <a:solidFill>
                <a:schemeClr val="lt2"/>
              </a:solidFill>
            </a:endParaRPr>
          </a:p>
        </p:txBody>
      </p:sp>
      <p:graphicFrame>
        <p:nvGraphicFramePr>
          <p:cNvPr id="4" name="Tabella 4">
            <a:extLst>
              <a:ext uri="{FF2B5EF4-FFF2-40B4-BE49-F238E27FC236}">
                <a16:creationId xmlns:a16="http://schemas.microsoft.com/office/drawing/2014/main" id="{AC696029-7DC6-BD7E-9929-96D729EC1D0C}"/>
              </a:ext>
            </a:extLst>
          </p:cNvPr>
          <p:cNvGraphicFramePr>
            <a:graphicFrameLocks noGrp="1"/>
          </p:cNvGraphicFramePr>
          <p:nvPr>
            <p:extLst>
              <p:ext uri="{D42A27DB-BD31-4B8C-83A1-F6EECF244321}">
                <p14:modId xmlns:p14="http://schemas.microsoft.com/office/powerpoint/2010/main" val="3894401566"/>
              </p:ext>
            </p:extLst>
          </p:nvPr>
        </p:nvGraphicFramePr>
        <p:xfrm>
          <a:off x="520916" y="2679589"/>
          <a:ext cx="3852000" cy="1586499"/>
        </p:xfrm>
        <a:graphic>
          <a:graphicData uri="http://schemas.openxmlformats.org/drawingml/2006/table">
            <a:tbl>
              <a:tblPr firstRow="1" bandRow="1">
                <a:tableStyleId>{ED37A3E3-71DD-40CB-B4DC-6FED39CE4359}</a:tableStyleId>
              </a:tblPr>
              <a:tblGrid>
                <a:gridCol w="963000">
                  <a:extLst>
                    <a:ext uri="{9D8B030D-6E8A-4147-A177-3AD203B41FA5}">
                      <a16:colId xmlns:a16="http://schemas.microsoft.com/office/drawing/2014/main" val="1010735022"/>
                    </a:ext>
                  </a:extLst>
                </a:gridCol>
                <a:gridCol w="963000">
                  <a:extLst>
                    <a:ext uri="{9D8B030D-6E8A-4147-A177-3AD203B41FA5}">
                      <a16:colId xmlns:a16="http://schemas.microsoft.com/office/drawing/2014/main" val="264022972"/>
                    </a:ext>
                  </a:extLst>
                </a:gridCol>
                <a:gridCol w="963000">
                  <a:extLst>
                    <a:ext uri="{9D8B030D-6E8A-4147-A177-3AD203B41FA5}">
                      <a16:colId xmlns:a16="http://schemas.microsoft.com/office/drawing/2014/main" val="3995476894"/>
                    </a:ext>
                  </a:extLst>
                </a:gridCol>
                <a:gridCol w="963000">
                  <a:extLst>
                    <a:ext uri="{9D8B030D-6E8A-4147-A177-3AD203B41FA5}">
                      <a16:colId xmlns:a16="http://schemas.microsoft.com/office/drawing/2014/main" val="1695670911"/>
                    </a:ext>
                  </a:extLst>
                </a:gridCol>
              </a:tblGrid>
              <a:tr h="356113">
                <a:tc>
                  <a:txBody>
                    <a:bodyPr/>
                    <a:lstStyle/>
                    <a:p>
                      <a:r>
                        <a:rPr lang="en-US" dirty="0">
                          <a:solidFill>
                            <a:schemeClr val="bg1"/>
                          </a:solidFill>
                          <a:latin typeface="Assistant" pitchFamily="2" charset="-79"/>
                          <a:cs typeface="Assistant" pitchFamily="2" charset="-79"/>
                        </a:rPr>
                        <a:t>Class</a:t>
                      </a:r>
                    </a:p>
                  </a:txBody>
                  <a:tcPr>
                    <a:solidFill>
                      <a:srgbClr val="3A49E8"/>
                    </a:solidFill>
                  </a:tcPr>
                </a:tc>
                <a:tc>
                  <a:txBody>
                    <a:bodyPr/>
                    <a:lstStyle/>
                    <a:p>
                      <a:r>
                        <a:rPr lang="en-US" dirty="0">
                          <a:solidFill>
                            <a:schemeClr val="bg1"/>
                          </a:solidFill>
                          <a:latin typeface="Assistant" pitchFamily="2" charset="-79"/>
                          <a:cs typeface="Assistant" pitchFamily="2" charset="-79"/>
                        </a:rPr>
                        <a:t>Precision</a:t>
                      </a:r>
                    </a:p>
                  </a:txBody>
                  <a:tcPr>
                    <a:solidFill>
                      <a:srgbClr val="3A49E8"/>
                    </a:solidFill>
                  </a:tcPr>
                </a:tc>
                <a:tc>
                  <a:txBody>
                    <a:bodyPr/>
                    <a:lstStyle/>
                    <a:p>
                      <a:r>
                        <a:rPr lang="en-US" dirty="0">
                          <a:solidFill>
                            <a:schemeClr val="bg1"/>
                          </a:solidFill>
                          <a:latin typeface="Assistant" pitchFamily="2" charset="-79"/>
                          <a:cs typeface="Assistant" pitchFamily="2" charset="-79"/>
                        </a:rPr>
                        <a:t>Recall</a:t>
                      </a:r>
                    </a:p>
                  </a:txBody>
                  <a:tcPr>
                    <a:solidFill>
                      <a:srgbClr val="3A49E8"/>
                    </a:solidFill>
                  </a:tcPr>
                </a:tc>
                <a:tc>
                  <a:txBody>
                    <a:bodyPr/>
                    <a:lstStyle/>
                    <a:p>
                      <a:r>
                        <a:rPr lang="en-US" dirty="0">
                          <a:solidFill>
                            <a:schemeClr val="bg1"/>
                          </a:solidFill>
                          <a:latin typeface="Assistant" pitchFamily="2" charset="-79"/>
                          <a:cs typeface="Assistant" pitchFamily="2" charset="-79"/>
                        </a:rPr>
                        <a:t>F1-Measure</a:t>
                      </a:r>
                    </a:p>
                  </a:txBody>
                  <a:tcPr>
                    <a:solidFill>
                      <a:srgbClr val="3A49E8"/>
                    </a:solidFill>
                  </a:tcPr>
                </a:tc>
                <a:extLst>
                  <a:ext uri="{0D108BD9-81ED-4DB2-BD59-A6C34878D82A}">
                    <a16:rowId xmlns:a16="http://schemas.microsoft.com/office/drawing/2014/main" val="4018931447"/>
                  </a:ext>
                </a:extLst>
              </a:tr>
              <a:tr h="356113">
                <a:tc>
                  <a:txBody>
                    <a:bodyPr/>
                    <a:lstStyle/>
                    <a:p>
                      <a:r>
                        <a:rPr lang="en-US" dirty="0">
                          <a:solidFill>
                            <a:schemeClr val="bg1"/>
                          </a:solidFill>
                          <a:latin typeface="Assistant" pitchFamily="2" charset="-79"/>
                          <a:cs typeface="Assistant" pitchFamily="2" charset="-79"/>
                        </a:rPr>
                        <a:t>Negative</a:t>
                      </a:r>
                    </a:p>
                  </a:txBody>
                  <a:tcPr/>
                </a:tc>
                <a:tc>
                  <a:txBody>
                    <a:bodyPr/>
                    <a:lstStyle/>
                    <a:p>
                      <a:r>
                        <a:rPr lang="en-US" dirty="0">
                          <a:solidFill>
                            <a:schemeClr val="bg1"/>
                          </a:solidFill>
                          <a:latin typeface="Assistant" pitchFamily="2" charset="-79"/>
                          <a:cs typeface="Assistant" pitchFamily="2" charset="-79"/>
                        </a:rPr>
                        <a:t>0.85</a:t>
                      </a:r>
                    </a:p>
                  </a:txBody>
                  <a:tcPr/>
                </a:tc>
                <a:tc>
                  <a:txBody>
                    <a:bodyPr/>
                    <a:lstStyle/>
                    <a:p>
                      <a:r>
                        <a:rPr lang="en-US" dirty="0">
                          <a:solidFill>
                            <a:schemeClr val="bg1"/>
                          </a:solidFill>
                          <a:latin typeface="Assistant" pitchFamily="2" charset="-79"/>
                          <a:cs typeface="Assistant" pitchFamily="2" charset="-79"/>
                        </a:rPr>
                        <a:t>0.87</a:t>
                      </a:r>
                    </a:p>
                  </a:txBody>
                  <a:tcPr/>
                </a:tc>
                <a:tc>
                  <a:txBody>
                    <a:bodyPr/>
                    <a:lstStyle/>
                    <a:p>
                      <a:r>
                        <a:rPr lang="en-US" dirty="0">
                          <a:solidFill>
                            <a:schemeClr val="bg1"/>
                          </a:solidFill>
                          <a:latin typeface="Assistant" pitchFamily="2" charset="-79"/>
                          <a:cs typeface="Assistant" pitchFamily="2" charset="-79"/>
                        </a:rPr>
                        <a:t>0.86</a:t>
                      </a:r>
                    </a:p>
                  </a:txBody>
                  <a:tcPr/>
                </a:tc>
                <a:extLst>
                  <a:ext uri="{0D108BD9-81ED-4DB2-BD59-A6C34878D82A}">
                    <a16:rowId xmlns:a16="http://schemas.microsoft.com/office/drawing/2014/main" val="2571359982"/>
                  </a:ext>
                </a:extLst>
              </a:tr>
              <a:tr h="356113">
                <a:tc>
                  <a:txBody>
                    <a:bodyPr/>
                    <a:lstStyle/>
                    <a:p>
                      <a:r>
                        <a:rPr lang="en-US" dirty="0">
                          <a:solidFill>
                            <a:schemeClr val="bg1"/>
                          </a:solidFill>
                          <a:latin typeface="Assistant" pitchFamily="2" charset="-79"/>
                          <a:cs typeface="Assistant" pitchFamily="2" charset="-79"/>
                        </a:rPr>
                        <a:t>Positive</a:t>
                      </a:r>
                    </a:p>
                  </a:txBody>
                  <a:tcPr/>
                </a:tc>
                <a:tc>
                  <a:txBody>
                    <a:bodyPr/>
                    <a:lstStyle/>
                    <a:p>
                      <a:r>
                        <a:rPr lang="en-US" dirty="0">
                          <a:solidFill>
                            <a:schemeClr val="bg1"/>
                          </a:solidFill>
                          <a:latin typeface="Assistant" pitchFamily="2" charset="-79"/>
                          <a:cs typeface="Assistant" pitchFamily="2" charset="-79"/>
                        </a:rPr>
                        <a:t>0.87</a:t>
                      </a:r>
                    </a:p>
                  </a:txBody>
                  <a:tcPr/>
                </a:tc>
                <a:tc>
                  <a:txBody>
                    <a:bodyPr/>
                    <a:lstStyle/>
                    <a:p>
                      <a:r>
                        <a:rPr lang="en-US" dirty="0">
                          <a:solidFill>
                            <a:schemeClr val="bg1"/>
                          </a:solidFill>
                          <a:latin typeface="Assistant" pitchFamily="2" charset="-79"/>
                          <a:cs typeface="Assistant" pitchFamily="2" charset="-79"/>
                        </a:rPr>
                        <a:t>0.84</a:t>
                      </a:r>
                    </a:p>
                  </a:txBody>
                  <a:tcPr/>
                </a:tc>
                <a:tc>
                  <a:txBody>
                    <a:bodyPr/>
                    <a:lstStyle/>
                    <a:p>
                      <a:r>
                        <a:rPr lang="en-US" dirty="0">
                          <a:solidFill>
                            <a:schemeClr val="bg1"/>
                          </a:solidFill>
                          <a:latin typeface="Assistant" pitchFamily="2" charset="-79"/>
                          <a:cs typeface="Assistant" pitchFamily="2" charset="-79"/>
                        </a:rPr>
                        <a:t>0.85</a:t>
                      </a:r>
                    </a:p>
                  </a:txBody>
                  <a:tcPr/>
                </a:tc>
                <a:extLst>
                  <a:ext uri="{0D108BD9-81ED-4DB2-BD59-A6C34878D82A}">
                    <a16:rowId xmlns:a16="http://schemas.microsoft.com/office/drawing/2014/main" val="51788339"/>
                  </a:ext>
                </a:extLst>
              </a:tr>
              <a:tr h="356113">
                <a:tc>
                  <a:txBody>
                    <a:bodyPr/>
                    <a:lstStyle/>
                    <a:p>
                      <a:r>
                        <a:rPr lang="en-US" dirty="0">
                          <a:solidFill>
                            <a:schemeClr val="bg1"/>
                          </a:solidFill>
                          <a:latin typeface="Assistant" pitchFamily="2" charset="-79"/>
                          <a:cs typeface="Assistant" pitchFamily="2" charset="-79"/>
                        </a:rPr>
                        <a:t>Accuracy</a:t>
                      </a:r>
                    </a:p>
                  </a:txBody>
                  <a:tcPr/>
                </a:tc>
                <a:tc>
                  <a:txBody>
                    <a:bodyPr/>
                    <a:lstStyle/>
                    <a:p>
                      <a:endParaRPr lang="en-US" dirty="0">
                        <a:solidFill>
                          <a:schemeClr val="bg1"/>
                        </a:solidFill>
                        <a:latin typeface="Assistant" pitchFamily="2" charset="-79"/>
                        <a:cs typeface="Assistant" pitchFamily="2" charset="-79"/>
                      </a:endParaRPr>
                    </a:p>
                  </a:txBody>
                  <a:tcPr/>
                </a:tc>
                <a:tc>
                  <a:txBody>
                    <a:bodyPr/>
                    <a:lstStyle/>
                    <a:p>
                      <a:endParaRPr lang="en-US" dirty="0">
                        <a:solidFill>
                          <a:schemeClr val="bg1"/>
                        </a:solidFill>
                        <a:latin typeface="Assistant" pitchFamily="2" charset="-79"/>
                        <a:cs typeface="Assistant" pitchFamily="2" charset="-79"/>
                      </a:endParaRPr>
                    </a:p>
                  </a:txBody>
                  <a:tcPr/>
                </a:tc>
                <a:tc>
                  <a:txBody>
                    <a:bodyPr/>
                    <a:lstStyle/>
                    <a:p>
                      <a:r>
                        <a:rPr lang="en-US" dirty="0">
                          <a:solidFill>
                            <a:schemeClr val="bg1"/>
                          </a:solidFill>
                          <a:latin typeface="Assistant" pitchFamily="2" charset="-79"/>
                          <a:cs typeface="Assistant" pitchFamily="2" charset="-79"/>
                        </a:rPr>
                        <a:t>0.86</a:t>
                      </a:r>
                    </a:p>
                  </a:txBody>
                  <a:tcPr/>
                </a:tc>
                <a:extLst>
                  <a:ext uri="{0D108BD9-81ED-4DB2-BD59-A6C34878D82A}">
                    <a16:rowId xmlns:a16="http://schemas.microsoft.com/office/drawing/2014/main" val="1933959510"/>
                  </a:ext>
                </a:extLst>
              </a:tr>
            </a:tbl>
          </a:graphicData>
        </a:graphic>
      </p:graphicFrame>
      <p:graphicFrame>
        <p:nvGraphicFramePr>
          <p:cNvPr id="27" name="Tabella 4">
            <a:extLst>
              <a:ext uri="{FF2B5EF4-FFF2-40B4-BE49-F238E27FC236}">
                <a16:creationId xmlns:a16="http://schemas.microsoft.com/office/drawing/2014/main" id="{9B574F22-FEA5-993F-0159-FBAAE94A7E01}"/>
              </a:ext>
            </a:extLst>
          </p:cNvPr>
          <p:cNvGraphicFramePr>
            <a:graphicFrameLocks noGrp="1"/>
          </p:cNvGraphicFramePr>
          <p:nvPr>
            <p:extLst>
              <p:ext uri="{D42A27DB-BD31-4B8C-83A1-F6EECF244321}">
                <p14:modId xmlns:p14="http://schemas.microsoft.com/office/powerpoint/2010/main" val="3191343432"/>
              </p:ext>
            </p:extLst>
          </p:nvPr>
        </p:nvGraphicFramePr>
        <p:xfrm>
          <a:off x="4800344" y="2679589"/>
          <a:ext cx="3852000" cy="1586499"/>
        </p:xfrm>
        <a:graphic>
          <a:graphicData uri="http://schemas.openxmlformats.org/drawingml/2006/table">
            <a:tbl>
              <a:tblPr firstRow="1" bandRow="1">
                <a:tableStyleId>{ED37A3E3-71DD-40CB-B4DC-6FED39CE4359}</a:tableStyleId>
              </a:tblPr>
              <a:tblGrid>
                <a:gridCol w="963000">
                  <a:extLst>
                    <a:ext uri="{9D8B030D-6E8A-4147-A177-3AD203B41FA5}">
                      <a16:colId xmlns:a16="http://schemas.microsoft.com/office/drawing/2014/main" val="1010735022"/>
                    </a:ext>
                  </a:extLst>
                </a:gridCol>
                <a:gridCol w="963000">
                  <a:extLst>
                    <a:ext uri="{9D8B030D-6E8A-4147-A177-3AD203B41FA5}">
                      <a16:colId xmlns:a16="http://schemas.microsoft.com/office/drawing/2014/main" val="264022972"/>
                    </a:ext>
                  </a:extLst>
                </a:gridCol>
                <a:gridCol w="963000">
                  <a:extLst>
                    <a:ext uri="{9D8B030D-6E8A-4147-A177-3AD203B41FA5}">
                      <a16:colId xmlns:a16="http://schemas.microsoft.com/office/drawing/2014/main" val="3995476894"/>
                    </a:ext>
                  </a:extLst>
                </a:gridCol>
                <a:gridCol w="963000">
                  <a:extLst>
                    <a:ext uri="{9D8B030D-6E8A-4147-A177-3AD203B41FA5}">
                      <a16:colId xmlns:a16="http://schemas.microsoft.com/office/drawing/2014/main" val="1695670911"/>
                    </a:ext>
                  </a:extLst>
                </a:gridCol>
              </a:tblGrid>
              <a:tr h="373340">
                <a:tc>
                  <a:txBody>
                    <a:bodyPr/>
                    <a:lstStyle/>
                    <a:p>
                      <a:r>
                        <a:rPr lang="en-US" dirty="0">
                          <a:solidFill>
                            <a:schemeClr val="bg1"/>
                          </a:solidFill>
                          <a:latin typeface="Assistant" pitchFamily="2" charset="-79"/>
                          <a:cs typeface="Assistant" pitchFamily="2" charset="-79"/>
                        </a:rPr>
                        <a:t>Class</a:t>
                      </a:r>
                    </a:p>
                  </a:txBody>
                  <a:tcPr>
                    <a:solidFill>
                      <a:srgbClr val="3A49E8"/>
                    </a:solidFill>
                  </a:tcPr>
                </a:tc>
                <a:tc>
                  <a:txBody>
                    <a:bodyPr/>
                    <a:lstStyle/>
                    <a:p>
                      <a:r>
                        <a:rPr lang="en-US" dirty="0">
                          <a:solidFill>
                            <a:schemeClr val="bg1"/>
                          </a:solidFill>
                          <a:latin typeface="Assistant" pitchFamily="2" charset="-79"/>
                          <a:cs typeface="Assistant" pitchFamily="2" charset="-79"/>
                        </a:rPr>
                        <a:t>Precision</a:t>
                      </a:r>
                    </a:p>
                  </a:txBody>
                  <a:tcPr>
                    <a:solidFill>
                      <a:srgbClr val="3A49E8"/>
                    </a:solidFill>
                  </a:tcPr>
                </a:tc>
                <a:tc>
                  <a:txBody>
                    <a:bodyPr/>
                    <a:lstStyle/>
                    <a:p>
                      <a:r>
                        <a:rPr lang="en-US" dirty="0">
                          <a:solidFill>
                            <a:schemeClr val="bg1"/>
                          </a:solidFill>
                          <a:latin typeface="Assistant" pitchFamily="2" charset="-79"/>
                          <a:cs typeface="Assistant" pitchFamily="2" charset="-79"/>
                        </a:rPr>
                        <a:t>Recall</a:t>
                      </a:r>
                    </a:p>
                  </a:txBody>
                  <a:tcPr>
                    <a:solidFill>
                      <a:srgbClr val="3A49E8"/>
                    </a:solidFill>
                  </a:tcPr>
                </a:tc>
                <a:tc>
                  <a:txBody>
                    <a:bodyPr/>
                    <a:lstStyle/>
                    <a:p>
                      <a:r>
                        <a:rPr lang="en-US" dirty="0">
                          <a:solidFill>
                            <a:schemeClr val="bg1"/>
                          </a:solidFill>
                          <a:latin typeface="Assistant" pitchFamily="2" charset="-79"/>
                          <a:cs typeface="Assistant" pitchFamily="2" charset="-79"/>
                        </a:rPr>
                        <a:t>F1-Measure</a:t>
                      </a:r>
                    </a:p>
                  </a:txBody>
                  <a:tcPr>
                    <a:solidFill>
                      <a:srgbClr val="3A49E8"/>
                    </a:solidFill>
                  </a:tcPr>
                </a:tc>
                <a:extLst>
                  <a:ext uri="{0D108BD9-81ED-4DB2-BD59-A6C34878D82A}">
                    <a16:rowId xmlns:a16="http://schemas.microsoft.com/office/drawing/2014/main" val="4018931447"/>
                  </a:ext>
                </a:extLst>
              </a:tr>
              <a:tr h="356113">
                <a:tc>
                  <a:txBody>
                    <a:bodyPr/>
                    <a:lstStyle/>
                    <a:p>
                      <a:r>
                        <a:rPr lang="en-US" dirty="0">
                          <a:solidFill>
                            <a:schemeClr val="bg1"/>
                          </a:solidFill>
                          <a:latin typeface="Assistant" pitchFamily="2" charset="-79"/>
                          <a:cs typeface="Assistant" pitchFamily="2" charset="-79"/>
                        </a:rPr>
                        <a:t>Negative</a:t>
                      </a:r>
                    </a:p>
                  </a:txBody>
                  <a:tcPr/>
                </a:tc>
                <a:tc>
                  <a:txBody>
                    <a:bodyPr/>
                    <a:lstStyle/>
                    <a:p>
                      <a:r>
                        <a:rPr lang="en-US" dirty="0">
                          <a:solidFill>
                            <a:schemeClr val="bg1"/>
                          </a:solidFill>
                          <a:latin typeface="Assistant" pitchFamily="2" charset="-79"/>
                          <a:cs typeface="Assistant" pitchFamily="2" charset="-79"/>
                        </a:rPr>
                        <a:t>0.87</a:t>
                      </a:r>
                    </a:p>
                  </a:txBody>
                  <a:tcPr/>
                </a:tc>
                <a:tc>
                  <a:txBody>
                    <a:bodyPr/>
                    <a:lstStyle/>
                    <a:p>
                      <a:r>
                        <a:rPr lang="en-US" dirty="0">
                          <a:solidFill>
                            <a:schemeClr val="bg1"/>
                          </a:solidFill>
                          <a:latin typeface="Assistant" pitchFamily="2" charset="-79"/>
                          <a:cs typeface="Assistant" pitchFamily="2" charset="-79"/>
                        </a:rPr>
                        <a:t>0.87</a:t>
                      </a:r>
                    </a:p>
                  </a:txBody>
                  <a:tcPr/>
                </a:tc>
                <a:tc>
                  <a:txBody>
                    <a:bodyPr/>
                    <a:lstStyle/>
                    <a:p>
                      <a:r>
                        <a:rPr lang="en-US" dirty="0">
                          <a:solidFill>
                            <a:schemeClr val="bg1"/>
                          </a:solidFill>
                          <a:latin typeface="Assistant" pitchFamily="2" charset="-79"/>
                          <a:cs typeface="Assistant" pitchFamily="2" charset="-79"/>
                        </a:rPr>
                        <a:t>0.87</a:t>
                      </a:r>
                    </a:p>
                  </a:txBody>
                  <a:tcPr/>
                </a:tc>
                <a:extLst>
                  <a:ext uri="{0D108BD9-81ED-4DB2-BD59-A6C34878D82A}">
                    <a16:rowId xmlns:a16="http://schemas.microsoft.com/office/drawing/2014/main" val="2571359982"/>
                  </a:ext>
                </a:extLst>
              </a:tr>
              <a:tr h="356113">
                <a:tc>
                  <a:txBody>
                    <a:bodyPr/>
                    <a:lstStyle/>
                    <a:p>
                      <a:r>
                        <a:rPr lang="en-US" dirty="0">
                          <a:solidFill>
                            <a:schemeClr val="bg1"/>
                          </a:solidFill>
                          <a:latin typeface="Assistant" pitchFamily="2" charset="-79"/>
                          <a:cs typeface="Assistant" pitchFamily="2" charset="-79"/>
                        </a:rPr>
                        <a:t>Positive</a:t>
                      </a:r>
                    </a:p>
                  </a:txBody>
                  <a:tcPr/>
                </a:tc>
                <a:tc>
                  <a:txBody>
                    <a:bodyPr/>
                    <a:lstStyle/>
                    <a:p>
                      <a:r>
                        <a:rPr lang="en-US" dirty="0">
                          <a:solidFill>
                            <a:schemeClr val="bg1"/>
                          </a:solidFill>
                          <a:latin typeface="Assistant" pitchFamily="2" charset="-79"/>
                          <a:cs typeface="Assistant" pitchFamily="2" charset="-79"/>
                        </a:rPr>
                        <a:t>0.87</a:t>
                      </a:r>
                    </a:p>
                  </a:txBody>
                  <a:tcPr/>
                </a:tc>
                <a:tc>
                  <a:txBody>
                    <a:bodyPr/>
                    <a:lstStyle/>
                    <a:p>
                      <a:r>
                        <a:rPr lang="en-US" dirty="0">
                          <a:solidFill>
                            <a:schemeClr val="bg1"/>
                          </a:solidFill>
                          <a:latin typeface="Assistant" pitchFamily="2" charset="-79"/>
                          <a:cs typeface="Assistant" pitchFamily="2" charset="-79"/>
                        </a:rPr>
                        <a:t>0.87</a:t>
                      </a:r>
                    </a:p>
                  </a:txBody>
                  <a:tcPr/>
                </a:tc>
                <a:tc>
                  <a:txBody>
                    <a:bodyPr/>
                    <a:lstStyle/>
                    <a:p>
                      <a:r>
                        <a:rPr lang="en-US" dirty="0">
                          <a:solidFill>
                            <a:schemeClr val="bg1"/>
                          </a:solidFill>
                          <a:latin typeface="Assistant" pitchFamily="2" charset="-79"/>
                          <a:cs typeface="Assistant" pitchFamily="2" charset="-79"/>
                        </a:rPr>
                        <a:t>0.87</a:t>
                      </a:r>
                    </a:p>
                  </a:txBody>
                  <a:tcPr/>
                </a:tc>
                <a:extLst>
                  <a:ext uri="{0D108BD9-81ED-4DB2-BD59-A6C34878D82A}">
                    <a16:rowId xmlns:a16="http://schemas.microsoft.com/office/drawing/2014/main" val="51788339"/>
                  </a:ext>
                </a:extLst>
              </a:tr>
              <a:tr h="356113">
                <a:tc>
                  <a:txBody>
                    <a:bodyPr/>
                    <a:lstStyle/>
                    <a:p>
                      <a:r>
                        <a:rPr lang="en-US" dirty="0">
                          <a:solidFill>
                            <a:schemeClr val="bg1"/>
                          </a:solidFill>
                          <a:latin typeface="Assistant" pitchFamily="2" charset="-79"/>
                          <a:cs typeface="Assistant" pitchFamily="2" charset="-79"/>
                        </a:rPr>
                        <a:t>Accuracy</a:t>
                      </a:r>
                    </a:p>
                  </a:txBody>
                  <a:tcPr/>
                </a:tc>
                <a:tc>
                  <a:txBody>
                    <a:bodyPr/>
                    <a:lstStyle/>
                    <a:p>
                      <a:endParaRPr lang="en-US" dirty="0">
                        <a:solidFill>
                          <a:schemeClr val="bg1"/>
                        </a:solidFill>
                        <a:latin typeface="Assistant" pitchFamily="2" charset="-79"/>
                        <a:cs typeface="Assistant" pitchFamily="2" charset="-79"/>
                      </a:endParaRPr>
                    </a:p>
                  </a:txBody>
                  <a:tcPr/>
                </a:tc>
                <a:tc>
                  <a:txBody>
                    <a:bodyPr/>
                    <a:lstStyle/>
                    <a:p>
                      <a:endParaRPr lang="en-US" dirty="0">
                        <a:solidFill>
                          <a:schemeClr val="bg1"/>
                        </a:solidFill>
                        <a:latin typeface="Assistant" pitchFamily="2" charset="-79"/>
                        <a:cs typeface="Assistant" pitchFamily="2" charset="-79"/>
                      </a:endParaRPr>
                    </a:p>
                  </a:txBody>
                  <a:tcPr/>
                </a:tc>
                <a:tc>
                  <a:txBody>
                    <a:bodyPr/>
                    <a:lstStyle/>
                    <a:p>
                      <a:r>
                        <a:rPr lang="en-US" dirty="0">
                          <a:solidFill>
                            <a:schemeClr val="bg1"/>
                          </a:solidFill>
                          <a:latin typeface="Assistant" pitchFamily="2" charset="-79"/>
                          <a:cs typeface="Assistant" pitchFamily="2" charset="-79"/>
                        </a:rPr>
                        <a:t>0.87</a:t>
                      </a:r>
                    </a:p>
                  </a:txBody>
                  <a:tcPr/>
                </a:tc>
                <a:extLst>
                  <a:ext uri="{0D108BD9-81ED-4DB2-BD59-A6C34878D82A}">
                    <a16:rowId xmlns:a16="http://schemas.microsoft.com/office/drawing/2014/main" val="1933959510"/>
                  </a:ext>
                </a:extLst>
              </a:tr>
            </a:tbl>
          </a:graphicData>
        </a:graphic>
      </p:graphicFrame>
      <p:sp>
        <p:nvSpPr>
          <p:cNvPr id="2" name="CasellaDiTesto 27">
            <a:extLst>
              <a:ext uri="{FF2B5EF4-FFF2-40B4-BE49-F238E27FC236}">
                <a16:creationId xmlns:a16="http://schemas.microsoft.com/office/drawing/2014/main" id="{BDED3F7B-AA90-B269-9B54-2ECA60628F0E}"/>
              </a:ext>
            </a:extLst>
          </p:cNvPr>
          <p:cNvSpPr txBox="1"/>
          <p:nvPr/>
        </p:nvSpPr>
        <p:spPr>
          <a:xfrm>
            <a:off x="1384103" y="4458214"/>
            <a:ext cx="2090610" cy="276999"/>
          </a:xfrm>
          <a:prstGeom prst="rect">
            <a:avLst/>
          </a:prstGeom>
          <a:noFill/>
        </p:spPr>
        <p:txBody>
          <a:bodyPr wrap="square" rtlCol="0">
            <a:spAutoFit/>
          </a:bodyPr>
          <a:lstStyle/>
          <a:p>
            <a:r>
              <a:rPr lang="en-US" sz="1200" i="1" dirty="0">
                <a:solidFill>
                  <a:schemeClr val="bg1"/>
                </a:solidFill>
              </a:rPr>
              <a:t>Trained using Bag of Words</a:t>
            </a:r>
          </a:p>
        </p:txBody>
      </p:sp>
      <p:sp>
        <p:nvSpPr>
          <p:cNvPr id="3" name="CasellaDiTesto 28">
            <a:extLst>
              <a:ext uri="{FF2B5EF4-FFF2-40B4-BE49-F238E27FC236}">
                <a16:creationId xmlns:a16="http://schemas.microsoft.com/office/drawing/2014/main" id="{2B22AE80-3BC6-DC06-1B5C-17E1C70F5DC4}"/>
              </a:ext>
            </a:extLst>
          </p:cNvPr>
          <p:cNvSpPr txBox="1"/>
          <p:nvPr/>
        </p:nvSpPr>
        <p:spPr>
          <a:xfrm>
            <a:off x="5904936" y="4458213"/>
            <a:ext cx="1527304" cy="276999"/>
          </a:xfrm>
          <a:prstGeom prst="rect">
            <a:avLst/>
          </a:prstGeom>
          <a:noFill/>
        </p:spPr>
        <p:txBody>
          <a:bodyPr wrap="square" rtlCol="0">
            <a:spAutoFit/>
          </a:bodyPr>
          <a:lstStyle/>
          <a:p>
            <a:r>
              <a:rPr lang="en-US" sz="1200" i="1" dirty="0">
                <a:solidFill>
                  <a:schemeClr val="bg1"/>
                </a:solidFill>
              </a:rPr>
              <a:t>Trained using </a:t>
            </a:r>
            <a:r>
              <a:rPr lang="en-US" sz="1200" i="1" dirty="0" err="1">
                <a:solidFill>
                  <a:schemeClr val="bg1"/>
                </a:solidFill>
              </a:rPr>
              <a:t>Tf-Idf</a:t>
            </a:r>
            <a:endParaRPr lang="en-US" sz="1200" i="1" dirty="0">
              <a:solidFill>
                <a:schemeClr val="bg1"/>
              </a:solidFill>
            </a:endParaRPr>
          </a:p>
        </p:txBody>
      </p:sp>
    </p:spTree>
    <p:extLst>
      <p:ext uri="{BB962C8B-B14F-4D97-AF65-F5344CB8AC3E}">
        <p14:creationId xmlns:p14="http://schemas.microsoft.com/office/powerpoint/2010/main" val="1202722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69"/>
        <p:cNvGrpSpPr/>
        <p:nvPr/>
      </p:nvGrpSpPr>
      <p:grpSpPr>
        <a:xfrm>
          <a:off x="0" y="0"/>
          <a:ext cx="0" cy="0"/>
          <a:chOff x="0" y="0"/>
          <a:chExt cx="0" cy="0"/>
        </a:xfrm>
      </p:grpSpPr>
      <p:grpSp>
        <p:nvGrpSpPr>
          <p:cNvPr id="2770" name="Google Shape;2770;p96"/>
          <p:cNvGrpSpPr/>
          <p:nvPr/>
        </p:nvGrpSpPr>
        <p:grpSpPr>
          <a:xfrm>
            <a:off x="5631179" y="1567202"/>
            <a:ext cx="3697846" cy="3337747"/>
            <a:chOff x="1740732" y="712175"/>
            <a:chExt cx="4287854" cy="3870300"/>
          </a:xfrm>
        </p:grpSpPr>
        <p:grpSp>
          <p:nvGrpSpPr>
            <p:cNvPr id="2771" name="Google Shape;2771;p96"/>
            <p:cNvGrpSpPr/>
            <p:nvPr/>
          </p:nvGrpSpPr>
          <p:grpSpPr>
            <a:xfrm>
              <a:off x="2341558" y="712175"/>
              <a:ext cx="3381042" cy="3870300"/>
              <a:chOff x="2341558" y="712175"/>
              <a:chExt cx="3381042" cy="3870300"/>
            </a:xfrm>
          </p:grpSpPr>
          <p:cxnSp>
            <p:nvCxnSpPr>
              <p:cNvPr id="2772" name="Google Shape;2772;p96"/>
              <p:cNvCxnSpPr/>
              <p:nvPr/>
            </p:nvCxnSpPr>
            <p:spPr>
              <a:xfrm>
                <a:off x="2341558"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3" name="Google Shape;2773;p96"/>
              <p:cNvCxnSpPr/>
              <p:nvPr/>
            </p:nvCxnSpPr>
            <p:spPr>
              <a:xfrm>
                <a:off x="3017767"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4" name="Google Shape;2774;p96"/>
              <p:cNvCxnSpPr/>
              <p:nvPr/>
            </p:nvCxnSpPr>
            <p:spPr>
              <a:xfrm>
                <a:off x="3693975"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5" name="Google Shape;2775;p96"/>
              <p:cNvCxnSpPr/>
              <p:nvPr/>
            </p:nvCxnSpPr>
            <p:spPr>
              <a:xfrm>
                <a:off x="4370183"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6" name="Google Shape;2776;p96"/>
              <p:cNvCxnSpPr/>
              <p:nvPr/>
            </p:nvCxnSpPr>
            <p:spPr>
              <a:xfrm>
                <a:off x="5046392"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7" name="Google Shape;2777;p96"/>
              <p:cNvCxnSpPr/>
              <p:nvPr/>
            </p:nvCxnSpPr>
            <p:spPr>
              <a:xfrm>
                <a:off x="5722600" y="712175"/>
                <a:ext cx="0" cy="3870300"/>
              </a:xfrm>
              <a:prstGeom prst="straightConnector1">
                <a:avLst/>
              </a:prstGeom>
              <a:noFill/>
              <a:ln w="9525" cap="flat" cmpd="sng">
                <a:solidFill>
                  <a:schemeClr val="dk2"/>
                </a:solidFill>
                <a:prstDash val="solid"/>
                <a:round/>
                <a:headEnd type="none" w="med" len="med"/>
                <a:tailEnd type="none" w="med" len="med"/>
              </a:ln>
            </p:spPr>
          </p:cxnSp>
        </p:grpSp>
        <p:grpSp>
          <p:nvGrpSpPr>
            <p:cNvPr id="2778" name="Google Shape;2778;p96"/>
            <p:cNvGrpSpPr/>
            <p:nvPr/>
          </p:nvGrpSpPr>
          <p:grpSpPr>
            <a:xfrm rot="5400000">
              <a:off x="2532242" y="516414"/>
              <a:ext cx="2704835" cy="4287854"/>
              <a:chOff x="2341561" y="712175"/>
              <a:chExt cx="2704835" cy="3535500"/>
            </a:xfrm>
          </p:grpSpPr>
          <p:cxnSp>
            <p:nvCxnSpPr>
              <p:cNvPr id="2779" name="Google Shape;2779;p96"/>
              <p:cNvCxnSpPr/>
              <p:nvPr/>
            </p:nvCxnSpPr>
            <p:spPr>
              <a:xfrm>
                <a:off x="2341561"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0" name="Google Shape;2780;p96"/>
              <p:cNvCxnSpPr/>
              <p:nvPr/>
            </p:nvCxnSpPr>
            <p:spPr>
              <a:xfrm>
                <a:off x="3017770"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1" name="Google Shape;2781;p96"/>
              <p:cNvCxnSpPr/>
              <p:nvPr/>
            </p:nvCxnSpPr>
            <p:spPr>
              <a:xfrm>
                <a:off x="3693979"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2" name="Google Shape;2782;p96"/>
              <p:cNvCxnSpPr/>
              <p:nvPr/>
            </p:nvCxnSpPr>
            <p:spPr>
              <a:xfrm>
                <a:off x="4370188"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3" name="Google Shape;2783;p96"/>
              <p:cNvCxnSpPr/>
              <p:nvPr/>
            </p:nvCxnSpPr>
            <p:spPr>
              <a:xfrm>
                <a:off x="5046396" y="712175"/>
                <a:ext cx="0" cy="3535500"/>
              </a:xfrm>
              <a:prstGeom prst="straightConnector1">
                <a:avLst/>
              </a:prstGeom>
              <a:noFill/>
              <a:ln w="9525" cap="flat" cmpd="sng">
                <a:solidFill>
                  <a:schemeClr val="dk2"/>
                </a:solidFill>
                <a:prstDash val="solid"/>
                <a:round/>
                <a:headEnd type="none" w="med" len="med"/>
                <a:tailEnd type="none" w="med" len="med"/>
              </a:ln>
            </p:spPr>
          </p:cxnSp>
        </p:grpSp>
      </p:grpSp>
      <p:sp>
        <p:nvSpPr>
          <p:cNvPr id="2784" name="Google Shape;2784;p96"/>
          <p:cNvSpPr txBox="1">
            <a:spLocks noGrp="1"/>
          </p:cNvSpPr>
          <p:nvPr>
            <p:ph type="title" idx="4294967295"/>
          </p:nvPr>
        </p:nvSpPr>
        <p:spPr>
          <a:xfrm>
            <a:off x="720000" y="538422"/>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ALTERNATIVE</a:t>
            </a:r>
            <a:endParaRPr/>
          </a:p>
        </p:txBody>
      </p:sp>
      <p:sp>
        <p:nvSpPr>
          <p:cNvPr id="2785" name="Google Shape;2785;p96"/>
          <p:cNvSpPr txBox="1">
            <a:spLocks noGrp="1"/>
          </p:cNvSpPr>
          <p:nvPr>
            <p:ph type="body" idx="1"/>
          </p:nvPr>
        </p:nvSpPr>
        <p:spPr>
          <a:xfrm>
            <a:off x="726900" y="1259225"/>
            <a:ext cx="4683000" cy="334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seeing the classification results, we can state that all the three models performs very well, with all the values of accuracy higher than 80% in the binary classification task.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particular, the best models, in terms of accuracy, are the Logistic Regression trained on </a:t>
            </a:r>
            <a:r>
              <a:rPr lang="en-US" dirty="0" err="1"/>
              <a:t>Tf-Idf</a:t>
            </a:r>
            <a:r>
              <a:rPr lang="en-US" dirty="0"/>
              <a:t> weights and the Support Vector Machine trained on Bag-of-Words.</a:t>
            </a:r>
          </a:p>
        </p:txBody>
      </p:sp>
      <p:sp>
        <p:nvSpPr>
          <p:cNvPr id="2786" name="Google Shape;2786;p96"/>
          <p:cNvSpPr txBox="1">
            <a:spLocks noGrp="1"/>
          </p:cNvSpPr>
          <p:nvPr>
            <p:ph type="title"/>
          </p:nvPr>
        </p:nvSpPr>
        <p:spPr>
          <a:xfrm>
            <a:off x="720000" y="53842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4"/>
                </a:solidFill>
              </a:rPr>
              <a:t>EVALUATION</a:t>
            </a:r>
            <a:endParaRPr dirty="0">
              <a:solidFill>
                <a:schemeClr val="lt2"/>
              </a:solidFill>
            </a:endParaRPr>
          </a:p>
        </p:txBody>
      </p:sp>
      <p:grpSp>
        <p:nvGrpSpPr>
          <p:cNvPr id="2787" name="Google Shape;2787;p96"/>
          <p:cNvGrpSpPr/>
          <p:nvPr/>
        </p:nvGrpSpPr>
        <p:grpSpPr>
          <a:xfrm>
            <a:off x="6052175" y="2085988"/>
            <a:ext cx="1299989" cy="649605"/>
            <a:chOff x="7477975" y="3397900"/>
            <a:chExt cx="1299989" cy="649605"/>
          </a:xfrm>
        </p:grpSpPr>
        <p:sp>
          <p:nvSpPr>
            <p:cNvPr id="2788" name="Google Shape;2788;p96"/>
            <p:cNvSpPr/>
            <p:nvPr/>
          </p:nvSpPr>
          <p:spPr>
            <a:xfrm>
              <a:off x="7477975" y="3397900"/>
              <a:ext cx="1299989" cy="649601"/>
            </a:xfrm>
            <a:custGeom>
              <a:avLst/>
              <a:gdLst/>
              <a:ahLst/>
              <a:cxnLst/>
              <a:rect l="l" t="t" r="r" b="b"/>
              <a:pathLst>
                <a:path w="36310" h="18144" extrusionOk="0">
                  <a:moveTo>
                    <a:pt x="0" y="0"/>
                  </a:moveTo>
                  <a:lnTo>
                    <a:pt x="0" y="18144"/>
                  </a:lnTo>
                  <a:lnTo>
                    <a:pt x="36310" y="18144"/>
                  </a:lnTo>
                  <a:lnTo>
                    <a:pt x="36310" y="0"/>
                  </a:ln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96"/>
            <p:cNvSpPr/>
            <p:nvPr/>
          </p:nvSpPr>
          <p:spPr>
            <a:xfrm>
              <a:off x="7740984" y="3661769"/>
              <a:ext cx="773119" cy="385736"/>
            </a:xfrm>
            <a:custGeom>
              <a:avLst/>
              <a:gdLst/>
              <a:ahLst/>
              <a:cxnLst/>
              <a:rect l="l" t="t" r="r" b="b"/>
              <a:pathLst>
                <a:path w="21594" h="10774" extrusionOk="0">
                  <a:moveTo>
                    <a:pt x="10797" y="0"/>
                  </a:moveTo>
                  <a:cubicBezTo>
                    <a:pt x="4836" y="0"/>
                    <a:pt x="1" y="4812"/>
                    <a:pt x="1" y="10774"/>
                  </a:cubicBezTo>
                  <a:lnTo>
                    <a:pt x="4413" y="10774"/>
                  </a:lnTo>
                  <a:cubicBezTo>
                    <a:pt x="4413" y="7253"/>
                    <a:pt x="7277" y="4390"/>
                    <a:pt x="10797" y="4390"/>
                  </a:cubicBezTo>
                  <a:cubicBezTo>
                    <a:pt x="14341" y="4390"/>
                    <a:pt x="17181" y="7253"/>
                    <a:pt x="17181" y="10774"/>
                  </a:cubicBezTo>
                  <a:lnTo>
                    <a:pt x="21594" y="10774"/>
                  </a:lnTo>
                  <a:cubicBezTo>
                    <a:pt x="21594" y="4812"/>
                    <a:pt x="16759" y="0"/>
                    <a:pt x="10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96"/>
            <p:cNvSpPr/>
            <p:nvPr/>
          </p:nvSpPr>
          <p:spPr>
            <a:xfrm>
              <a:off x="7622512" y="3542437"/>
              <a:ext cx="1010096" cy="505066"/>
            </a:xfrm>
            <a:custGeom>
              <a:avLst/>
              <a:gdLst/>
              <a:ahLst/>
              <a:cxnLst/>
              <a:rect l="l" t="t" r="r" b="b"/>
              <a:pathLst>
                <a:path w="28213" h="14107" extrusionOk="0">
                  <a:moveTo>
                    <a:pt x="14106" y="1"/>
                  </a:moveTo>
                  <a:cubicBezTo>
                    <a:pt x="6314" y="1"/>
                    <a:pt x="0" y="6314"/>
                    <a:pt x="0" y="14107"/>
                  </a:cubicBezTo>
                  <a:lnTo>
                    <a:pt x="211" y="14107"/>
                  </a:lnTo>
                  <a:cubicBezTo>
                    <a:pt x="211" y="6432"/>
                    <a:pt x="6431" y="235"/>
                    <a:pt x="14106" y="235"/>
                  </a:cubicBezTo>
                  <a:cubicBezTo>
                    <a:pt x="21781" y="235"/>
                    <a:pt x="28001" y="6432"/>
                    <a:pt x="28001" y="14107"/>
                  </a:cubicBezTo>
                  <a:lnTo>
                    <a:pt x="28212" y="14107"/>
                  </a:lnTo>
                  <a:cubicBezTo>
                    <a:pt x="28212" y="6314"/>
                    <a:pt x="21899" y="1"/>
                    <a:pt x="14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96"/>
            <p:cNvSpPr/>
            <p:nvPr/>
          </p:nvSpPr>
          <p:spPr>
            <a:xfrm>
              <a:off x="7497273" y="3417234"/>
              <a:ext cx="1260534" cy="630267"/>
            </a:xfrm>
            <a:custGeom>
              <a:avLst/>
              <a:gdLst/>
              <a:ahLst/>
              <a:cxnLst/>
              <a:rect l="l" t="t" r="r" b="b"/>
              <a:pathLst>
                <a:path w="35208" h="17604" extrusionOk="0">
                  <a:moveTo>
                    <a:pt x="17604" y="0"/>
                  </a:moveTo>
                  <a:cubicBezTo>
                    <a:pt x="7887" y="0"/>
                    <a:pt x="1" y="7887"/>
                    <a:pt x="1" y="17604"/>
                  </a:cubicBezTo>
                  <a:lnTo>
                    <a:pt x="283" y="17604"/>
                  </a:lnTo>
                  <a:cubicBezTo>
                    <a:pt x="283" y="8051"/>
                    <a:pt x="8028" y="282"/>
                    <a:pt x="17604" y="282"/>
                  </a:cubicBezTo>
                  <a:cubicBezTo>
                    <a:pt x="27180" y="282"/>
                    <a:pt x="34949" y="8051"/>
                    <a:pt x="34949" y="17604"/>
                  </a:cubicBezTo>
                  <a:lnTo>
                    <a:pt x="35207" y="17604"/>
                  </a:lnTo>
                  <a:cubicBezTo>
                    <a:pt x="35207" y="7887"/>
                    <a:pt x="27345" y="0"/>
                    <a:pt x="17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2" name="Google Shape;2792;p96"/>
          <p:cNvGrpSpPr/>
          <p:nvPr/>
        </p:nvGrpSpPr>
        <p:grpSpPr>
          <a:xfrm>
            <a:off x="7835523" y="1111127"/>
            <a:ext cx="836489" cy="960744"/>
            <a:chOff x="9922150" y="3979925"/>
            <a:chExt cx="598475" cy="687375"/>
          </a:xfrm>
        </p:grpSpPr>
        <p:sp>
          <p:nvSpPr>
            <p:cNvPr id="2793" name="Google Shape;2793;p96"/>
            <p:cNvSpPr/>
            <p:nvPr/>
          </p:nvSpPr>
          <p:spPr>
            <a:xfrm>
              <a:off x="10176925" y="3979925"/>
              <a:ext cx="343700" cy="687375"/>
            </a:xfrm>
            <a:custGeom>
              <a:avLst/>
              <a:gdLst/>
              <a:ahLst/>
              <a:cxnLst/>
              <a:rect l="l" t="t" r="r" b="b"/>
              <a:pathLst>
                <a:path w="13748" h="27495" extrusionOk="0">
                  <a:moveTo>
                    <a:pt x="0" y="1"/>
                  </a:moveTo>
                  <a:lnTo>
                    <a:pt x="0" y="27495"/>
                  </a:lnTo>
                  <a:cubicBezTo>
                    <a:pt x="7591" y="27495"/>
                    <a:pt x="13747" y="21338"/>
                    <a:pt x="13747" y="13748"/>
                  </a:cubicBezTo>
                  <a:cubicBezTo>
                    <a:pt x="13747" y="6157"/>
                    <a:pt x="7591" y="1"/>
                    <a:pt x="0" y="1"/>
                  </a:cubicBez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96"/>
            <p:cNvSpPr/>
            <p:nvPr/>
          </p:nvSpPr>
          <p:spPr>
            <a:xfrm>
              <a:off x="9922150" y="4079350"/>
              <a:ext cx="481850" cy="481375"/>
            </a:xfrm>
            <a:custGeom>
              <a:avLst/>
              <a:gdLst/>
              <a:ahLst/>
              <a:cxnLst/>
              <a:rect l="l" t="t" r="r" b="b"/>
              <a:pathLst>
                <a:path w="19274" h="19255" extrusionOk="0">
                  <a:moveTo>
                    <a:pt x="9637" y="1"/>
                  </a:moveTo>
                  <a:cubicBezTo>
                    <a:pt x="4303" y="1"/>
                    <a:pt x="1" y="4303"/>
                    <a:pt x="1" y="9618"/>
                  </a:cubicBezTo>
                  <a:cubicBezTo>
                    <a:pt x="1" y="14952"/>
                    <a:pt x="4303" y="19254"/>
                    <a:pt x="9637" y="19254"/>
                  </a:cubicBezTo>
                  <a:cubicBezTo>
                    <a:pt x="14952" y="19254"/>
                    <a:pt x="19273" y="14952"/>
                    <a:pt x="19273" y="9618"/>
                  </a:cubicBezTo>
                  <a:cubicBezTo>
                    <a:pt x="19273" y="4303"/>
                    <a:pt x="14952" y="1"/>
                    <a:pt x="9637"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96"/>
            <p:cNvSpPr/>
            <p:nvPr/>
          </p:nvSpPr>
          <p:spPr>
            <a:xfrm>
              <a:off x="10050250" y="4217500"/>
              <a:ext cx="225150" cy="205075"/>
            </a:xfrm>
            <a:custGeom>
              <a:avLst/>
              <a:gdLst/>
              <a:ahLst/>
              <a:cxnLst/>
              <a:rect l="l" t="t" r="r" b="b"/>
              <a:pathLst>
                <a:path w="9006" h="8203" extrusionOk="0">
                  <a:moveTo>
                    <a:pt x="4513" y="0"/>
                  </a:moveTo>
                  <a:cubicBezTo>
                    <a:pt x="3461" y="0"/>
                    <a:pt x="2410" y="402"/>
                    <a:pt x="1607" y="1205"/>
                  </a:cubicBezTo>
                  <a:cubicBezTo>
                    <a:pt x="1" y="2811"/>
                    <a:pt x="1" y="5392"/>
                    <a:pt x="1607" y="6998"/>
                  </a:cubicBezTo>
                  <a:cubicBezTo>
                    <a:pt x="2410" y="7801"/>
                    <a:pt x="3461" y="8203"/>
                    <a:pt x="4513" y="8203"/>
                  </a:cubicBezTo>
                  <a:cubicBezTo>
                    <a:pt x="5564" y="8203"/>
                    <a:pt x="6616" y="7801"/>
                    <a:pt x="7419" y="6998"/>
                  </a:cubicBezTo>
                  <a:cubicBezTo>
                    <a:pt x="9006" y="5392"/>
                    <a:pt x="9006" y="2811"/>
                    <a:pt x="7419" y="1205"/>
                  </a:cubicBezTo>
                  <a:cubicBezTo>
                    <a:pt x="6616" y="402"/>
                    <a:pt x="5564" y="0"/>
                    <a:pt x="4513" y="0"/>
                  </a:cubicBezTo>
                  <a:close/>
                </a:path>
              </a:pathLst>
            </a:custGeom>
            <a:solidFill>
              <a:srgbClr val="201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96"/>
          <p:cNvGrpSpPr/>
          <p:nvPr/>
        </p:nvGrpSpPr>
        <p:grpSpPr>
          <a:xfrm>
            <a:off x="7183060" y="632361"/>
            <a:ext cx="276605" cy="990131"/>
            <a:chOff x="9413100" y="4275325"/>
            <a:chExt cx="197900" cy="708400"/>
          </a:xfrm>
        </p:grpSpPr>
        <p:sp>
          <p:nvSpPr>
            <p:cNvPr id="2797" name="Google Shape;2797;p96"/>
            <p:cNvSpPr/>
            <p:nvPr/>
          </p:nvSpPr>
          <p:spPr>
            <a:xfrm>
              <a:off x="9413100" y="4275325"/>
              <a:ext cx="197900" cy="98975"/>
            </a:xfrm>
            <a:custGeom>
              <a:avLst/>
              <a:gdLst/>
              <a:ahLst/>
              <a:cxnLst/>
              <a:rect l="l" t="t" r="r" b="b"/>
              <a:pathLst>
                <a:path w="7916" h="3959" extrusionOk="0">
                  <a:moveTo>
                    <a:pt x="3958" y="1"/>
                  </a:moveTo>
                  <a:cubicBezTo>
                    <a:pt x="1779" y="1"/>
                    <a:pt x="1" y="1779"/>
                    <a:pt x="1" y="3959"/>
                  </a:cubicBezTo>
                  <a:lnTo>
                    <a:pt x="7916" y="3959"/>
                  </a:lnTo>
                  <a:cubicBezTo>
                    <a:pt x="7916" y="1779"/>
                    <a:pt x="6138" y="1"/>
                    <a:pt x="3958"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96"/>
            <p:cNvSpPr/>
            <p:nvPr/>
          </p:nvSpPr>
          <p:spPr>
            <a:xfrm>
              <a:off x="9413100" y="4377150"/>
              <a:ext cx="197900" cy="98950"/>
            </a:xfrm>
            <a:custGeom>
              <a:avLst/>
              <a:gdLst/>
              <a:ahLst/>
              <a:cxnLst/>
              <a:rect l="l" t="t" r="r" b="b"/>
              <a:pathLst>
                <a:path w="7916" h="3958" extrusionOk="0">
                  <a:moveTo>
                    <a:pt x="3958" y="0"/>
                  </a:moveTo>
                  <a:cubicBezTo>
                    <a:pt x="1779" y="0"/>
                    <a:pt x="1" y="1759"/>
                    <a:pt x="1" y="3958"/>
                  </a:cubicBezTo>
                  <a:lnTo>
                    <a:pt x="7916" y="3958"/>
                  </a:lnTo>
                  <a:cubicBezTo>
                    <a:pt x="7916" y="1759"/>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96"/>
            <p:cNvSpPr/>
            <p:nvPr/>
          </p:nvSpPr>
          <p:spPr>
            <a:xfrm>
              <a:off x="9413100" y="4478475"/>
              <a:ext cx="197900" cy="98975"/>
            </a:xfrm>
            <a:custGeom>
              <a:avLst/>
              <a:gdLst/>
              <a:ahLst/>
              <a:cxnLst/>
              <a:rect l="l" t="t" r="r" b="b"/>
              <a:pathLst>
                <a:path w="7916" h="3959" extrusionOk="0">
                  <a:moveTo>
                    <a:pt x="3958" y="1"/>
                  </a:moveTo>
                  <a:cubicBezTo>
                    <a:pt x="1779" y="1"/>
                    <a:pt x="1" y="1779"/>
                    <a:pt x="1" y="3958"/>
                  </a:cubicBezTo>
                  <a:lnTo>
                    <a:pt x="7916" y="3958"/>
                  </a:lnTo>
                  <a:cubicBezTo>
                    <a:pt x="7916" y="1779"/>
                    <a:pt x="6138" y="1"/>
                    <a:pt x="3958"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96"/>
            <p:cNvSpPr/>
            <p:nvPr/>
          </p:nvSpPr>
          <p:spPr>
            <a:xfrm>
              <a:off x="9413100" y="4580300"/>
              <a:ext cx="197900" cy="98950"/>
            </a:xfrm>
            <a:custGeom>
              <a:avLst/>
              <a:gdLst/>
              <a:ahLst/>
              <a:cxnLst/>
              <a:rect l="l" t="t" r="r" b="b"/>
              <a:pathLst>
                <a:path w="7916" h="3958" extrusionOk="0">
                  <a:moveTo>
                    <a:pt x="3958" y="0"/>
                  </a:moveTo>
                  <a:cubicBezTo>
                    <a:pt x="1779" y="0"/>
                    <a:pt x="1" y="1759"/>
                    <a:pt x="1" y="3958"/>
                  </a:cubicBezTo>
                  <a:lnTo>
                    <a:pt x="7916" y="3958"/>
                  </a:lnTo>
                  <a:cubicBezTo>
                    <a:pt x="7916" y="1759"/>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96"/>
            <p:cNvSpPr/>
            <p:nvPr/>
          </p:nvSpPr>
          <p:spPr>
            <a:xfrm>
              <a:off x="9413100" y="4681625"/>
              <a:ext cx="197900" cy="98975"/>
            </a:xfrm>
            <a:custGeom>
              <a:avLst/>
              <a:gdLst/>
              <a:ahLst/>
              <a:cxnLst/>
              <a:rect l="l" t="t" r="r" b="b"/>
              <a:pathLst>
                <a:path w="7916" h="3959" extrusionOk="0">
                  <a:moveTo>
                    <a:pt x="3958" y="0"/>
                  </a:moveTo>
                  <a:cubicBezTo>
                    <a:pt x="1779" y="0"/>
                    <a:pt x="1" y="1778"/>
                    <a:pt x="1" y="3958"/>
                  </a:cubicBezTo>
                  <a:lnTo>
                    <a:pt x="7916" y="3958"/>
                  </a:lnTo>
                  <a:cubicBezTo>
                    <a:pt x="7916" y="1778"/>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96"/>
            <p:cNvSpPr/>
            <p:nvPr/>
          </p:nvSpPr>
          <p:spPr>
            <a:xfrm>
              <a:off x="9413100" y="4783425"/>
              <a:ext cx="197900" cy="98975"/>
            </a:xfrm>
            <a:custGeom>
              <a:avLst/>
              <a:gdLst/>
              <a:ahLst/>
              <a:cxnLst/>
              <a:rect l="l" t="t" r="r" b="b"/>
              <a:pathLst>
                <a:path w="7916" h="3959" extrusionOk="0">
                  <a:moveTo>
                    <a:pt x="3958" y="1"/>
                  </a:moveTo>
                  <a:cubicBezTo>
                    <a:pt x="1779" y="1"/>
                    <a:pt x="1" y="1760"/>
                    <a:pt x="1" y="3959"/>
                  </a:cubicBezTo>
                  <a:lnTo>
                    <a:pt x="7916" y="3959"/>
                  </a:lnTo>
                  <a:cubicBezTo>
                    <a:pt x="7916" y="1760"/>
                    <a:pt x="6138" y="1"/>
                    <a:pt x="3958"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96"/>
            <p:cNvSpPr/>
            <p:nvPr/>
          </p:nvSpPr>
          <p:spPr>
            <a:xfrm>
              <a:off x="9413100" y="4884775"/>
              <a:ext cx="197900" cy="98950"/>
            </a:xfrm>
            <a:custGeom>
              <a:avLst/>
              <a:gdLst/>
              <a:ahLst/>
              <a:cxnLst/>
              <a:rect l="l" t="t" r="r" b="b"/>
              <a:pathLst>
                <a:path w="7916" h="3958" extrusionOk="0">
                  <a:moveTo>
                    <a:pt x="3958" y="0"/>
                  </a:moveTo>
                  <a:cubicBezTo>
                    <a:pt x="1779" y="0"/>
                    <a:pt x="1" y="1778"/>
                    <a:pt x="1" y="3958"/>
                  </a:cubicBezTo>
                  <a:lnTo>
                    <a:pt x="7916" y="3958"/>
                  </a:lnTo>
                  <a:cubicBezTo>
                    <a:pt x="7916" y="1778"/>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4" name="Google Shape;2804;p96"/>
          <p:cNvGrpSpPr/>
          <p:nvPr/>
        </p:nvGrpSpPr>
        <p:grpSpPr>
          <a:xfrm>
            <a:off x="5552500" y="3747876"/>
            <a:ext cx="1406922" cy="703035"/>
            <a:chOff x="6611850" y="4334176"/>
            <a:chExt cx="1406922" cy="703035"/>
          </a:xfrm>
        </p:grpSpPr>
        <p:sp>
          <p:nvSpPr>
            <p:cNvPr id="2805" name="Google Shape;2805;p96"/>
            <p:cNvSpPr/>
            <p:nvPr/>
          </p:nvSpPr>
          <p:spPr>
            <a:xfrm>
              <a:off x="6611850" y="4334176"/>
              <a:ext cx="1406922" cy="703035"/>
            </a:xfrm>
            <a:custGeom>
              <a:avLst/>
              <a:gdLst/>
              <a:ahLst/>
              <a:cxnLst/>
              <a:rect l="l" t="t" r="r" b="b"/>
              <a:pathLst>
                <a:path w="36310" h="18144" extrusionOk="0">
                  <a:moveTo>
                    <a:pt x="0" y="0"/>
                  </a:moveTo>
                  <a:lnTo>
                    <a:pt x="0" y="18143"/>
                  </a:lnTo>
                  <a:lnTo>
                    <a:pt x="36310" y="18143"/>
                  </a:lnTo>
                  <a:lnTo>
                    <a:pt x="36310" y="0"/>
                  </a:ln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96"/>
            <p:cNvSpPr/>
            <p:nvPr/>
          </p:nvSpPr>
          <p:spPr>
            <a:xfrm>
              <a:off x="6695510" y="4419657"/>
              <a:ext cx="1247786" cy="10966"/>
            </a:xfrm>
            <a:custGeom>
              <a:avLst/>
              <a:gdLst/>
              <a:ahLst/>
              <a:cxnLst/>
              <a:rect l="l" t="t" r="r" b="b"/>
              <a:pathLst>
                <a:path w="32203" h="283" extrusionOk="0">
                  <a:moveTo>
                    <a:pt x="0" y="1"/>
                  </a:moveTo>
                  <a:lnTo>
                    <a:pt x="0" y="282"/>
                  </a:lnTo>
                  <a:lnTo>
                    <a:pt x="32203" y="282"/>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96"/>
            <p:cNvSpPr/>
            <p:nvPr/>
          </p:nvSpPr>
          <p:spPr>
            <a:xfrm>
              <a:off x="6695510" y="4538811"/>
              <a:ext cx="1247786" cy="22784"/>
            </a:xfrm>
            <a:custGeom>
              <a:avLst/>
              <a:gdLst/>
              <a:ahLst/>
              <a:cxnLst/>
              <a:rect l="l" t="t" r="r" b="b"/>
              <a:pathLst>
                <a:path w="32203" h="588" extrusionOk="0">
                  <a:moveTo>
                    <a:pt x="0" y="0"/>
                  </a:moveTo>
                  <a:lnTo>
                    <a:pt x="0" y="587"/>
                  </a:lnTo>
                  <a:lnTo>
                    <a:pt x="32203" y="587"/>
                  </a:lnTo>
                  <a:lnTo>
                    <a:pt x="32203" y="0"/>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96"/>
            <p:cNvSpPr/>
            <p:nvPr/>
          </p:nvSpPr>
          <p:spPr>
            <a:xfrm>
              <a:off x="6695510" y="4657036"/>
              <a:ext cx="1247786" cy="34602"/>
            </a:xfrm>
            <a:custGeom>
              <a:avLst/>
              <a:gdLst/>
              <a:ahLst/>
              <a:cxnLst/>
              <a:rect l="l" t="t" r="r" b="b"/>
              <a:pathLst>
                <a:path w="32203" h="893" extrusionOk="0">
                  <a:moveTo>
                    <a:pt x="0" y="1"/>
                  </a:moveTo>
                  <a:lnTo>
                    <a:pt x="0" y="892"/>
                  </a:lnTo>
                  <a:lnTo>
                    <a:pt x="32203" y="892"/>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96"/>
            <p:cNvSpPr/>
            <p:nvPr/>
          </p:nvSpPr>
          <p:spPr>
            <a:xfrm>
              <a:off x="6695510" y="4777082"/>
              <a:ext cx="1247786" cy="45528"/>
            </a:xfrm>
            <a:custGeom>
              <a:avLst/>
              <a:gdLst/>
              <a:ahLst/>
              <a:cxnLst/>
              <a:rect l="l" t="t" r="r" b="b"/>
              <a:pathLst>
                <a:path w="32203" h="1175" extrusionOk="0">
                  <a:moveTo>
                    <a:pt x="0" y="1"/>
                  </a:moveTo>
                  <a:lnTo>
                    <a:pt x="0" y="1174"/>
                  </a:lnTo>
                  <a:lnTo>
                    <a:pt x="32203" y="1174"/>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96"/>
            <p:cNvSpPr/>
            <p:nvPr/>
          </p:nvSpPr>
          <p:spPr>
            <a:xfrm>
              <a:off x="6695510" y="4895306"/>
              <a:ext cx="1247786" cy="57346"/>
            </a:xfrm>
            <a:custGeom>
              <a:avLst/>
              <a:gdLst/>
              <a:ahLst/>
              <a:cxnLst/>
              <a:rect l="l" t="t" r="r" b="b"/>
              <a:pathLst>
                <a:path w="32203" h="1480" extrusionOk="0">
                  <a:moveTo>
                    <a:pt x="0" y="1"/>
                  </a:moveTo>
                  <a:lnTo>
                    <a:pt x="0" y="1480"/>
                  </a:lnTo>
                  <a:lnTo>
                    <a:pt x="32203" y="1480"/>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1" name="Google Shape;2811;p96"/>
          <p:cNvGrpSpPr/>
          <p:nvPr/>
        </p:nvGrpSpPr>
        <p:grpSpPr>
          <a:xfrm>
            <a:off x="7517511" y="3112644"/>
            <a:ext cx="1300022" cy="1050224"/>
            <a:chOff x="7545672" y="963144"/>
            <a:chExt cx="782533" cy="632170"/>
          </a:xfrm>
        </p:grpSpPr>
        <p:sp>
          <p:nvSpPr>
            <p:cNvPr id="2812" name="Google Shape;2812;p96"/>
            <p:cNvSpPr/>
            <p:nvPr/>
          </p:nvSpPr>
          <p:spPr>
            <a:xfrm flipH="1">
              <a:off x="7555223" y="1043101"/>
              <a:ext cx="772982" cy="18460"/>
            </a:xfrm>
            <a:custGeom>
              <a:avLst/>
              <a:gdLst/>
              <a:ahLst/>
              <a:cxnLst/>
              <a:rect l="l" t="t" r="r" b="b"/>
              <a:pathLst>
                <a:path w="26547" h="634" extrusionOk="0">
                  <a:moveTo>
                    <a:pt x="0" y="0"/>
                  </a:moveTo>
                  <a:lnTo>
                    <a:pt x="0" y="634"/>
                  </a:lnTo>
                  <a:lnTo>
                    <a:pt x="26546" y="634"/>
                  </a:lnTo>
                  <a:lnTo>
                    <a:pt x="26546"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96"/>
            <p:cNvSpPr/>
            <p:nvPr/>
          </p:nvSpPr>
          <p:spPr>
            <a:xfrm flipH="1">
              <a:off x="7971428" y="963144"/>
              <a:ext cx="307568" cy="88168"/>
            </a:xfrm>
            <a:custGeom>
              <a:avLst/>
              <a:gdLst/>
              <a:ahLst/>
              <a:cxnLst/>
              <a:rect l="l" t="t" r="r" b="b"/>
              <a:pathLst>
                <a:path w="10563" h="3028" extrusionOk="0">
                  <a:moveTo>
                    <a:pt x="5281" y="0"/>
                  </a:moveTo>
                  <a:cubicBezTo>
                    <a:pt x="3234" y="0"/>
                    <a:pt x="1186" y="1009"/>
                    <a:pt x="0" y="3028"/>
                  </a:cubicBezTo>
                  <a:lnTo>
                    <a:pt x="10562" y="3028"/>
                  </a:lnTo>
                  <a:cubicBezTo>
                    <a:pt x="9377" y="1009"/>
                    <a:pt x="7329" y="0"/>
                    <a:pt x="5281" y="0"/>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96"/>
            <p:cNvSpPr/>
            <p:nvPr/>
          </p:nvSpPr>
          <p:spPr>
            <a:xfrm flipH="1">
              <a:off x="7555223" y="1213962"/>
              <a:ext cx="772982" cy="18460"/>
            </a:xfrm>
            <a:custGeom>
              <a:avLst/>
              <a:gdLst/>
              <a:ahLst/>
              <a:cxnLst/>
              <a:rect l="l" t="t" r="r" b="b"/>
              <a:pathLst>
                <a:path w="26547" h="634" extrusionOk="0">
                  <a:moveTo>
                    <a:pt x="0" y="0"/>
                  </a:moveTo>
                  <a:lnTo>
                    <a:pt x="0" y="634"/>
                  </a:lnTo>
                  <a:lnTo>
                    <a:pt x="26546" y="634"/>
                  </a:lnTo>
                  <a:lnTo>
                    <a:pt x="26546"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96"/>
            <p:cNvSpPr/>
            <p:nvPr/>
          </p:nvSpPr>
          <p:spPr>
            <a:xfrm flipH="1">
              <a:off x="7637246" y="1133831"/>
              <a:ext cx="307568" cy="87673"/>
            </a:xfrm>
            <a:custGeom>
              <a:avLst/>
              <a:gdLst/>
              <a:ahLst/>
              <a:cxnLst/>
              <a:rect l="l" t="t" r="r" b="b"/>
              <a:pathLst>
                <a:path w="10563" h="3011" extrusionOk="0">
                  <a:moveTo>
                    <a:pt x="5273" y="0"/>
                  </a:moveTo>
                  <a:cubicBezTo>
                    <a:pt x="3222" y="0"/>
                    <a:pt x="1174" y="1003"/>
                    <a:pt x="1" y="3010"/>
                  </a:cubicBezTo>
                  <a:lnTo>
                    <a:pt x="10563" y="3010"/>
                  </a:lnTo>
                  <a:cubicBezTo>
                    <a:pt x="9377" y="1003"/>
                    <a:pt x="7324" y="0"/>
                    <a:pt x="5273" y="0"/>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96"/>
            <p:cNvSpPr/>
            <p:nvPr/>
          </p:nvSpPr>
          <p:spPr>
            <a:xfrm flipH="1">
              <a:off x="7545672" y="1406662"/>
              <a:ext cx="772953" cy="17820"/>
            </a:xfrm>
            <a:custGeom>
              <a:avLst/>
              <a:gdLst/>
              <a:ahLst/>
              <a:cxnLst/>
              <a:rect l="l" t="t" r="r" b="b"/>
              <a:pathLst>
                <a:path w="26546" h="612" extrusionOk="0">
                  <a:moveTo>
                    <a:pt x="0" y="1"/>
                  </a:moveTo>
                  <a:lnTo>
                    <a:pt x="0" y="611"/>
                  </a:lnTo>
                  <a:lnTo>
                    <a:pt x="26546" y="611"/>
                  </a:lnTo>
                  <a:lnTo>
                    <a:pt x="26546" y="1"/>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96"/>
            <p:cNvSpPr/>
            <p:nvPr/>
          </p:nvSpPr>
          <p:spPr>
            <a:xfrm flipH="1">
              <a:off x="7961878" y="1326531"/>
              <a:ext cx="307568" cy="87702"/>
            </a:xfrm>
            <a:custGeom>
              <a:avLst/>
              <a:gdLst/>
              <a:ahLst/>
              <a:cxnLst/>
              <a:rect l="l" t="t" r="r" b="b"/>
              <a:pathLst>
                <a:path w="10563" h="3012" extrusionOk="0">
                  <a:moveTo>
                    <a:pt x="5273" y="1"/>
                  </a:moveTo>
                  <a:cubicBezTo>
                    <a:pt x="3222" y="1"/>
                    <a:pt x="1175" y="1004"/>
                    <a:pt x="1" y="3011"/>
                  </a:cubicBezTo>
                  <a:lnTo>
                    <a:pt x="10563" y="3011"/>
                  </a:lnTo>
                  <a:cubicBezTo>
                    <a:pt x="9378" y="1004"/>
                    <a:pt x="7324" y="1"/>
                    <a:pt x="5273" y="1"/>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96"/>
            <p:cNvSpPr/>
            <p:nvPr/>
          </p:nvSpPr>
          <p:spPr>
            <a:xfrm flipH="1">
              <a:off x="7545672" y="1576854"/>
              <a:ext cx="772953" cy="18460"/>
            </a:xfrm>
            <a:custGeom>
              <a:avLst/>
              <a:gdLst/>
              <a:ahLst/>
              <a:cxnLst/>
              <a:rect l="l" t="t" r="r" b="b"/>
              <a:pathLst>
                <a:path w="26546" h="634" extrusionOk="0">
                  <a:moveTo>
                    <a:pt x="0" y="0"/>
                  </a:moveTo>
                  <a:lnTo>
                    <a:pt x="0" y="634"/>
                  </a:lnTo>
                  <a:lnTo>
                    <a:pt x="26546" y="634"/>
                  </a:lnTo>
                  <a:lnTo>
                    <a:pt x="26546"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96"/>
            <p:cNvSpPr/>
            <p:nvPr/>
          </p:nvSpPr>
          <p:spPr>
            <a:xfrm flipH="1">
              <a:off x="7628366" y="1496897"/>
              <a:ext cx="307568" cy="88168"/>
            </a:xfrm>
            <a:custGeom>
              <a:avLst/>
              <a:gdLst/>
              <a:ahLst/>
              <a:cxnLst/>
              <a:rect l="l" t="t" r="r" b="b"/>
              <a:pathLst>
                <a:path w="10563" h="3028" extrusionOk="0">
                  <a:moveTo>
                    <a:pt x="5282" y="0"/>
                  </a:moveTo>
                  <a:cubicBezTo>
                    <a:pt x="3234" y="0"/>
                    <a:pt x="1186" y="1009"/>
                    <a:pt x="1" y="3028"/>
                  </a:cubicBezTo>
                  <a:lnTo>
                    <a:pt x="10563" y="3028"/>
                  </a:lnTo>
                  <a:cubicBezTo>
                    <a:pt x="9377" y="1009"/>
                    <a:pt x="7330" y="0"/>
                    <a:pt x="5282" y="0"/>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63543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6" name="Google Shape;1096;p47"/>
          <p:cNvSpPr txBox="1">
            <a:spLocks noGrp="1"/>
          </p:cNvSpPr>
          <p:nvPr>
            <p:ph type="title"/>
          </p:nvPr>
        </p:nvSpPr>
        <p:spPr>
          <a:xfrm>
            <a:off x="1053693" y="1482162"/>
            <a:ext cx="3939725" cy="1527600"/>
          </a:xfrm>
          <a:prstGeom prst="rect">
            <a:avLst/>
          </a:prstGeom>
        </p:spPr>
        <p:txBody>
          <a:bodyPr spcFirstLastPara="1" wrap="square" lIns="91425" tIns="91425" rIns="91425" bIns="91425" anchor="t" anchorCtr="0">
            <a:noAutofit/>
          </a:bodyPr>
          <a:lstStyle/>
          <a:p>
            <a:r>
              <a:rPr lang="en" dirty="0">
                <a:solidFill>
                  <a:schemeClr val="accent4"/>
                </a:solidFill>
              </a:rPr>
              <a:t>Clustering</a:t>
            </a:r>
            <a:br>
              <a:rPr lang="en" dirty="0">
                <a:solidFill>
                  <a:schemeClr val="accent4"/>
                </a:solidFill>
              </a:rPr>
            </a:br>
            <a:r>
              <a:rPr lang="en-US" sz="1100" dirty="0"/>
              <a:t>The goal of the clustering task is to group together similar reviews.</a:t>
            </a:r>
            <a:endParaRPr sz="1100" dirty="0"/>
          </a:p>
        </p:txBody>
      </p:sp>
      <p:sp>
        <p:nvSpPr>
          <p:cNvPr id="1097" name="Google Shape;1097;p47"/>
          <p:cNvSpPr txBox="1">
            <a:spLocks noGrp="1"/>
          </p:cNvSpPr>
          <p:nvPr>
            <p:ph type="title" idx="2"/>
          </p:nvPr>
        </p:nvSpPr>
        <p:spPr>
          <a:xfrm>
            <a:off x="6209975" y="1791144"/>
            <a:ext cx="1471500" cy="156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099" name="Google Shape;1099;p47"/>
          <p:cNvSpPr/>
          <p:nvPr/>
        </p:nvSpPr>
        <p:spPr>
          <a:xfrm>
            <a:off x="5345550" y="884827"/>
            <a:ext cx="812961" cy="703674"/>
          </a:xfrm>
          <a:custGeom>
            <a:avLst/>
            <a:gdLst/>
            <a:ahLst/>
            <a:cxnLst/>
            <a:rect l="l" t="t" r="r" b="b"/>
            <a:pathLst>
              <a:path w="24652" h="21338" extrusionOk="0">
                <a:moveTo>
                  <a:pt x="6170" y="0"/>
                </a:moveTo>
                <a:lnTo>
                  <a:pt x="0" y="10669"/>
                </a:lnTo>
                <a:lnTo>
                  <a:pt x="6170" y="21338"/>
                </a:lnTo>
                <a:lnTo>
                  <a:pt x="18481" y="21338"/>
                </a:lnTo>
                <a:lnTo>
                  <a:pt x="24651" y="10669"/>
                </a:lnTo>
                <a:lnTo>
                  <a:pt x="18481" y="0"/>
                </a:ln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0" name="Google Shape;1100;p47"/>
          <p:cNvGrpSpPr/>
          <p:nvPr/>
        </p:nvGrpSpPr>
        <p:grpSpPr>
          <a:xfrm>
            <a:off x="7740424" y="3661674"/>
            <a:ext cx="1159457" cy="1121480"/>
            <a:chOff x="7740424" y="3661674"/>
            <a:chExt cx="1159457" cy="1121480"/>
          </a:xfrm>
        </p:grpSpPr>
        <p:sp>
          <p:nvSpPr>
            <p:cNvPr id="1101" name="Google Shape;1101;p47"/>
            <p:cNvSpPr/>
            <p:nvPr/>
          </p:nvSpPr>
          <p:spPr>
            <a:xfrm>
              <a:off x="8241704" y="4184189"/>
              <a:ext cx="658177" cy="598966"/>
            </a:xfrm>
            <a:custGeom>
              <a:avLst/>
              <a:gdLst/>
              <a:ahLst/>
              <a:cxnLst/>
              <a:rect l="l" t="t" r="r" b="b"/>
              <a:pathLst>
                <a:path w="20275" h="18451" extrusionOk="0">
                  <a:moveTo>
                    <a:pt x="10122" y="0"/>
                  </a:moveTo>
                  <a:cubicBezTo>
                    <a:pt x="7759" y="0"/>
                    <a:pt x="5396" y="897"/>
                    <a:pt x="3587" y="2690"/>
                  </a:cubicBezTo>
                  <a:cubicBezTo>
                    <a:pt x="1" y="6308"/>
                    <a:pt x="1" y="12143"/>
                    <a:pt x="3587" y="15761"/>
                  </a:cubicBezTo>
                  <a:cubicBezTo>
                    <a:pt x="5396" y="17554"/>
                    <a:pt x="7759" y="18451"/>
                    <a:pt x="10122" y="18451"/>
                  </a:cubicBezTo>
                  <a:cubicBezTo>
                    <a:pt x="12486" y="18451"/>
                    <a:pt x="14849" y="17554"/>
                    <a:pt x="16657" y="15761"/>
                  </a:cubicBezTo>
                  <a:cubicBezTo>
                    <a:pt x="20275" y="12143"/>
                    <a:pt x="20275" y="6308"/>
                    <a:pt x="16657" y="2690"/>
                  </a:cubicBezTo>
                  <a:cubicBezTo>
                    <a:pt x="14849" y="897"/>
                    <a:pt x="12486" y="0"/>
                    <a:pt x="10122" y="0"/>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7908167" y="3837079"/>
              <a:ext cx="349329" cy="318490"/>
            </a:xfrm>
            <a:custGeom>
              <a:avLst/>
              <a:gdLst/>
              <a:ahLst/>
              <a:cxnLst/>
              <a:rect l="l" t="t" r="r" b="b"/>
              <a:pathLst>
                <a:path w="10761" h="9811" extrusionOk="0">
                  <a:moveTo>
                    <a:pt x="5381" y="1"/>
                  </a:moveTo>
                  <a:cubicBezTo>
                    <a:pt x="4127" y="1"/>
                    <a:pt x="2873" y="480"/>
                    <a:pt x="1916" y="1437"/>
                  </a:cubicBezTo>
                  <a:cubicBezTo>
                    <a:pt x="1" y="3352"/>
                    <a:pt x="1" y="6483"/>
                    <a:pt x="1916" y="8398"/>
                  </a:cubicBezTo>
                  <a:cubicBezTo>
                    <a:pt x="2873" y="9340"/>
                    <a:pt x="4127" y="9811"/>
                    <a:pt x="5381" y="9811"/>
                  </a:cubicBezTo>
                  <a:cubicBezTo>
                    <a:pt x="6635" y="9811"/>
                    <a:pt x="7889" y="9340"/>
                    <a:pt x="8846" y="8398"/>
                  </a:cubicBezTo>
                  <a:cubicBezTo>
                    <a:pt x="10761" y="6483"/>
                    <a:pt x="10761" y="3352"/>
                    <a:pt x="8846" y="1437"/>
                  </a:cubicBezTo>
                  <a:cubicBezTo>
                    <a:pt x="7889" y="480"/>
                    <a:pt x="6635" y="1"/>
                    <a:pt x="5381" y="1"/>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7740424" y="3661674"/>
              <a:ext cx="128324" cy="128324"/>
            </a:xfrm>
            <a:custGeom>
              <a:avLst/>
              <a:gdLst/>
              <a:ahLst/>
              <a:cxnLst/>
              <a:rect l="l" t="t" r="r" b="b"/>
              <a:pathLst>
                <a:path w="3953" h="3953" extrusionOk="0">
                  <a:moveTo>
                    <a:pt x="1976" y="1"/>
                  </a:moveTo>
                  <a:cubicBezTo>
                    <a:pt x="882" y="1"/>
                    <a:pt x="1" y="882"/>
                    <a:pt x="1" y="1977"/>
                  </a:cubicBezTo>
                  <a:cubicBezTo>
                    <a:pt x="1" y="3071"/>
                    <a:pt x="882" y="3952"/>
                    <a:pt x="1976" y="3952"/>
                  </a:cubicBezTo>
                  <a:cubicBezTo>
                    <a:pt x="3071" y="3952"/>
                    <a:pt x="3952" y="3071"/>
                    <a:pt x="3952" y="1977"/>
                  </a:cubicBezTo>
                  <a:cubicBezTo>
                    <a:pt x="3952" y="882"/>
                    <a:pt x="3071" y="1"/>
                    <a:pt x="1976" y="1"/>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3318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5" name="Google Shape;1065;p46"/>
          <p:cNvSpPr txBox="1">
            <a:spLocks noGrp="1"/>
          </p:cNvSpPr>
          <p:nvPr>
            <p:ph type="subTitle" idx="1"/>
          </p:nvPr>
        </p:nvSpPr>
        <p:spPr>
          <a:xfrm>
            <a:off x="1697338" y="2904100"/>
            <a:ext cx="2790000" cy="43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TEXT REPRESENTATION</a:t>
            </a:r>
            <a:endParaRPr dirty="0"/>
          </a:p>
        </p:txBody>
      </p:sp>
      <p:sp>
        <p:nvSpPr>
          <p:cNvPr id="1066" name="Google Shape;1066;p46"/>
          <p:cNvSpPr txBox="1">
            <a:spLocks noGrp="1"/>
          </p:cNvSpPr>
          <p:nvPr>
            <p:ph type="subTitle" idx="2"/>
          </p:nvPr>
        </p:nvSpPr>
        <p:spPr>
          <a:xfrm>
            <a:off x="1697326" y="3335850"/>
            <a:ext cx="2790000" cy="59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err="1"/>
              <a:t>Tf-Idf</a:t>
            </a:r>
            <a:r>
              <a:rPr lang="en-US" sz="1200" dirty="0"/>
              <a:t> weights and dimensionality reduction</a:t>
            </a:r>
          </a:p>
        </p:txBody>
      </p:sp>
      <p:sp>
        <p:nvSpPr>
          <p:cNvPr id="1067" name="Google Shape;1067;p46"/>
          <p:cNvSpPr txBox="1">
            <a:spLocks noGrp="1"/>
          </p:cNvSpPr>
          <p:nvPr>
            <p:ph type="subTitle" idx="3"/>
          </p:nvPr>
        </p:nvSpPr>
        <p:spPr>
          <a:xfrm>
            <a:off x="5510368" y="2903450"/>
            <a:ext cx="2790000" cy="43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EVALUATION</a:t>
            </a:r>
            <a:endParaRPr dirty="0"/>
          </a:p>
        </p:txBody>
      </p:sp>
      <p:sp>
        <p:nvSpPr>
          <p:cNvPr id="1068" name="Google Shape;1068;p46"/>
          <p:cNvSpPr txBox="1">
            <a:spLocks noGrp="1"/>
          </p:cNvSpPr>
          <p:nvPr>
            <p:ph type="subTitle" idx="4"/>
          </p:nvPr>
        </p:nvSpPr>
        <p:spPr>
          <a:xfrm>
            <a:off x="5510350" y="3335232"/>
            <a:ext cx="2790000" cy="59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Performance evaluation of the clustering algorithms</a:t>
            </a:r>
          </a:p>
        </p:txBody>
      </p:sp>
      <p:sp>
        <p:nvSpPr>
          <p:cNvPr id="1069" name="Google Shape;1069;p46"/>
          <p:cNvSpPr txBox="1">
            <a:spLocks noGrp="1"/>
          </p:cNvSpPr>
          <p:nvPr>
            <p:ph type="subTitle" idx="6"/>
          </p:nvPr>
        </p:nvSpPr>
        <p:spPr>
          <a:xfrm>
            <a:off x="1697186" y="1597700"/>
            <a:ext cx="2790000" cy="43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PROCESSING</a:t>
            </a:r>
            <a:endParaRPr dirty="0"/>
          </a:p>
        </p:txBody>
      </p:sp>
      <p:sp>
        <p:nvSpPr>
          <p:cNvPr id="1070" name="Google Shape;1070;p46"/>
          <p:cNvSpPr txBox="1">
            <a:spLocks noGrp="1"/>
          </p:cNvSpPr>
          <p:nvPr>
            <p:ph type="subTitle" idx="7"/>
          </p:nvPr>
        </p:nvSpPr>
        <p:spPr>
          <a:xfrm>
            <a:off x="1697174" y="2029251"/>
            <a:ext cx="2790000" cy="59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Tokenization, </a:t>
            </a:r>
            <a:r>
              <a:rPr lang="en-US" sz="1200" dirty="0" err="1"/>
              <a:t>stopwords</a:t>
            </a:r>
            <a:r>
              <a:rPr lang="en-US" sz="1200" dirty="0"/>
              <a:t>, num, </a:t>
            </a:r>
            <a:r>
              <a:rPr lang="en-US" sz="1200" dirty="0" err="1"/>
              <a:t>punct</a:t>
            </a:r>
            <a:r>
              <a:rPr lang="en-US" sz="1200" dirty="0"/>
              <a:t> removal, lemmatization, case folding </a:t>
            </a:r>
          </a:p>
        </p:txBody>
      </p:sp>
      <p:sp>
        <p:nvSpPr>
          <p:cNvPr id="1071" name="Google Shape;1071;p46"/>
          <p:cNvSpPr txBox="1">
            <a:spLocks noGrp="1"/>
          </p:cNvSpPr>
          <p:nvPr>
            <p:ph type="subTitle" idx="9"/>
          </p:nvPr>
        </p:nvSpPr>
        <p:spPr>
          <a:xfrm>
            <a:off x="5508796" y="1602700"/>
            <a:ext cx="2790000" cy="43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CLUSTERING</a:t>
            </a:r>
            <a:endParaRPr dirty="0"/>
          </a:p>
        </p:txBody>
      </p:sp>
      <p:sp>
        <p:nvSpPr>
          <p:cNvPr id="1072" name="Google Shape;1072;p46"/>
          <p:cNvSpPr txBox="1">
            <a:spLocks noGrp="1"/>
          </p:cNvSpPr>
          <p:nvPr>
            <p:ph type="subTitle" idx="13"/>
          </p:nvPr>
        </p:nvSpPr>
        <p:spPr>
          <a:xfrm>
            <a:off x="5508774" y="2034251"/>
            <a:ext cx="2790000" cy="59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Find clusters using obtained text representation</a:t>
            </a:r>
          </a:p>
        </p:txBody>
      </p:sp>
      <p:sp>
        <p:nvSpPr>
          <p:cNvPr id="1073" name="Google Shape;1073;p46"/>
          <p:cNvSpPr txBox="1">
            <a:spLocks noGrp="1"/>
          </p:cNvSpPr>
          <p:nvPr>
            <p:ph type="title" idx="15"/>
          </p:nvPr>
        </p:nvSpPr>
        <p:spPr>
          <a:xfrm>
            <a:off x="720000" y="52536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solidFill>
              </a:rPr>
              <a:t>CLUSTERING</a:t>
            </a:r>
            <a:endParaRPr dirty="0">
              <a:solidFill>
                <a:schemeClr val="lt2"/>
              </a:solidFill>
            </a:endParaRPr>
          </a:p>
        </p:txBody>
      </p:sp>
      <p:grpSp>
        <p:nvGrpSpPr>
          <p:cNvPr id="1074" name="Google Shape;1074;p46"/>
          <p:cNvGrpSpPr/>
          <p:nvPr/>
        </p:nvGrpSpPr>
        <p:grpSpPr>
          <a:xfrm>
            <a:off x="8038754" y="4042861"/>
            <a:ext cx="784282" cy="782824"/>
            <a:chOff x="1683425" y="1404575"/>
            <a:chExt cx="819950" cy="818425"/>
          </a:xfrm>
        </p:grpSpPr>
        <p:sp>
          <p:nvSpPr>
            <p:cNvPr id="1075" name="Google Shape;1075;p46"/>
            <p:cNvSpPr/>
            <p:nvPr/>
          </p:nvSpPr>
          <p:spPr>
            <a:xfrm>
              <a:off x="2019300" y="1404575"/>
              <a:ext cx="148200" cy="409600"/>
            </a:xfrm>
            <a:custGeom>
              <a:avLst/>
              <a:gdLst/>
              <a:ahLst/>
              <a:cxnLst/>
              <a:rect l="l" t="t" r="r" b="b"/>
              <a:pathLst>
                <a:path w="5928" h="16384" extrusionOk="0">
                  <a:moveTo>
                    <a:pt x="2949" y="0"/>
                  </a:moveTo>
                  <a:cubicBezTo>
                    <a:pt x="1308" y="0"/>
                    <a:pt x="1" y="1550"/>
                    <a:pt x="1" y="5198"/>
                  </a:cubicBezTo>
                  <a:cubicBezTo>
                    <a:pt x="1" y="8815"/>
                    <a:pt x="2949" y="16383"/>
                    <a:pt x="2949" y="16383"/>
                  </a:cubicBezTo>
                  <a:cubicBezTo>
                    <a:pt x="2949" y="16383"/>
                    <a:pt x="5928" y="8845"/>
                    <a:pt x="5928" y="5198"/>
                  </a:cubicBezTo>
                  <a:cubicBezTo>
                    <a:pt x="5928" y="1550"/>
                    <a:pt x="4590" y="0"/>
                    <a:pt x="29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6"/>
            <p:cNvSpPr/>
            <p:nvPr/>
          </p:nvSpPr>
          <p:spPr>
            <a:xfrm>
              <a:off x="2093775" y="1507225"/>
              <a:ext cx="318425" cy="306950"/>
            </a:xfrm>
            <a:custGeom>
              <a:avLst/>
              <a:gdLst/>
              <a:ahLst/>
              <a:cxnLst/>
              <a:rect l="l" t="t" r="r" b="b"/>
              <a:pathLst>
                <a:path w="12737" h="12278" extrusionOk="0">
                  <a:moveTo>
                    <a:pt x="9937" y="1"/>
                  </a:moveTo>
                  <a:cubicBezTo>
                    <a:pt x="8834" y="1"/>
                    <a:pt x="7447" y="666"/>
                    <a:pt x="5836" y="2277"/>
                  </a:cubicBezTo>
                  <a:cubicBezTo>
                    <a:pt x="3253" y="4830"/>
                    <a:pt x="0" y="12277"/>
                    <a:pt x="0" y="12277"/>
                  </a:cubicBezTo>
                  <a:cubicBezTo>
                    <a:pt x="0" y="12277"/>
                    <a:pt x="7417" y="9025"/>
                    <a:pt x="10000" y="6441"/>
                  </a:cubicBezTo>
                  <a:cubicBezTo>
                    <a:pt x="12554" y="3858"/>
                    <a:pt x="12736" y="1852"/>
                    <a:pt x="11611" y="666"/>
                  </a:cubicBezTo>
                  <a:cubicBezTo>
                    <a:pt x="11165" y="243"/>
                    <a:pt x="10603" y="1"/>
                    <a:pt x="99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6"/>
            <p:cNvSpPr/>
            <p:nvPr/>
          </p:nvSpPr>
          <p:spPr>
            <a:xfrm>
              <a:off x="2094525" y="1739675"/>
              <a:ext cx="408850" cy="148200"/>
            </a:xfrm>
            <a:custGeom>
              <a:avLst/>
              <a:gdLst/>
              <a:ahLst/>
              <a:cxnLst/>
              <a:rect l="l" t="t" r="r" b="b"/>
              <a:pathLst>
                <a:path w="16354" h="5928" extrusionOk="0">
                  <a:moveTo>
                    <a:pt x="11156" y="1"/>
                  </a:moveTo>
                  <a:cubicBezTo>
                    <a:pt x="7539" y="1"/>
                    <a:pt x="1" y="2949"/>
                    <a:pt x="1" y="2949"/>
                  </a:cubicBezTo>
                  <a:cubicBezTo>
                    <a:pt x="1" y="2949"/>
                    <a:pt x="7508" y="5928"/>
                    <a:pt x="11156" y="5928"/>
                  </a:cubicBezTo>
                  <a:cubicBezTo>
                    <a:pt x="14773" y="5928"/>
                    <a:pt x="16354" y="4590"/>
                    <a:pt x="16354" y="2949"/>
                  </a:cubicBezTo>
                  <a:cubicBezTo>
                    <a:pt x="16354" y="1338"/>
                    <a:pt x="14803" y="1"/>
                    <a:pt x="111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6"/>
            <p:cNvSpPr/>
            <p:nvPr/>
          </p:nvSpPr>
          <p:spPr>
            <a:xfrm>
              <a:off x="2093775" y="1813375"/>
              <a:ext cx="318425" cy="306950"/>
            </a:xfrm>
            <a:custGeom>
              <a:avLst/>
              <a:gdLst/>
              <a:ahLst/>
              <a:cxnLst/>
              <a:rect l="l" t="t" r="r" b="b"/>
              <a:pathLst>
                <a:path w="12737" h="12278" extrusionOk="0">
                  <a:moveTo>
                    <a:pt x="0" y="1"/>
                  </a:moveTo>
                  <a:cubicBezTo>
                    <a:pt x="0" y="1"/>
                    <a:pt x="3253" y="7418"/>
                    <a:pt x="5836" y="10001"/>
                  </a:cubicBezTo>
                  <a:cubicBezTo>
                    <a:pt x="7429" y="11612"/>
                    <a:pt x="8820" y="12278"/>
                    <a:pt x="9929" y="12278"/>
                  </a:cubicBezTo>
                  <a:cubicBezTo>
                    <a:pt x="10599" y="12278"/>
                    <a:pt x="11165" y="12035"/>
                    <a:pt x="11611" y="11612"/>
                  </a:cubicBezTo>
                  <a:cubicBezTo>
                    <a:pt x="12736" y="10427"/>
                    <a:pt x="12584" y="8421"/>
                    <a:pt x="10000" y="5837"/>
                  </a:cubicBezTo>
                  <a:cubicBezTo>
                    <a:pt x="7447" y="3253"/>
                    <a:pt x="1" y="1"/>
                    <a:pt x="0" y="1"/>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6"/>
            <p:cNvSpPr/>
            <p:nvPr/>
          </p:nvSpPr>
          <p:spPr>
            <a:xfrm>
              <a:off x="2020050" y="1814150"/>
              <a:ext cx="148225" cy="408850"/>
            </a:xfrm>
            <a:custGeom>
              <a:avLst/>
              <a:gdLst/>
              <a:ahLst/>
              <a:cxnLst/>
              <a:rect l="l" t="t" r="r" b="b"/>
              <a:pathLst>
                <a:path w="5929" h="16354" extrusionOk="0">
                  <a:moveTo>
                    <a:pt x="2980" y="0"/>
                  </a:moveTo>
                  <a:cubicBezTo>
                    <a:pt x="2980" y="0"/>
                    <a:pt x="1" y="7508"/>
                    <a:pt x="1" y="11156"/>
                  </a:cubicBezTo>
                  <a:cubicBezTo>
                    <a:pt x="1" y="14803"/>
                    <a:pt x="1338" y="16353"/>
                    <a:pt x="2980" y="16353"/>
                  </a:cubicBezTo>
                  <a:cubicBezTo>
                    <a:pt x="4591" y="16353"/>
                    <a:pt x="5928" y="14803"/>
                    <a:pt x="5928" y="11156"/>
                  </a:cubicBezTo>
                  <a:cubicBezTo>
                    <a:pt x="5928" y="7538"/>
                    <a:pt x="2980" y="0"/>
                    <a:pt x="2980" y="0"/>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6"/>
            <p:cNvSpPr/>
            <p:nvPr/>
          </p:nvSpPr>
          <p:spPr>
            <a:xfrm>
              <a:off x="1775375" y="1813375"/>
              <a:ext cx="317650" cy="306950"/>
            </a:xfrm>
            <a:custGeom>
              <a:avLst/>
              <a:gdLst/>
              <a:ahLst/>
              <a:cxnLst/>
              <a:rect l="l" t="t" r="r" b="b"/>
              <a:pathLst>
                <a:path w="12706" h="12278" extrusionOk="0">
                  <a:moveTo>
                    <a:pt x="12706" y="1"/>
                  </a:moveTo>
                  <a:lnTo>
                    <a:pt x="12706" y="1"/>
                  </a:lnTo>
                  <a:cubicBezTo>
                    <a:pt x="12706" y="1"/>
                    <a:pt x="5320" y="3253"/>
                    <a:pt x="2736" y="5837"/>
                  </a:cubicBezTo>
                  <a:cubicBezTo>
                    <a:pt x="183" y="8421"/>
                    <a:pt x="1" y="10427"/>
                    <a:pt x="1125" y="11612"/>
                  </a:cubicBezTo>
                  <a:cubicBezTo>
                    <a:pt x="1571" y="12035"/>
                    <a:pt x="2134" y="12278"/>
                    <a:pt x="2800" y="12278"/>
                  </a:cubicBezTo>
                  <a:cubicBezTo>
                    <a:pt x="3903" y="12278"/>
                    <a:pt x="5289" y="11612"/>
                    <a:pt x="6900" y="10001"/>
                  </a:cubicBezTo>
                  <a:cubicBezTo>
                    <a:pt x="9484" y="7448"/>
                    <a:pt x="12706" y="1"/>
                    <a:pt x="12706" y="1"/>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6"/>
            <p:cNvSpPr/>
            <p:nvPr/>
          </p:nvSpPr>
          <p:spPr>
            <a:xfrm>
              <a:off x="1683425" y="1739675"/>
              <a:ext cx="409600" cy="148200"/>
            </a:xfrm>
            <a:custGeom>
              <a:avLst/>
              <a:gdLst/>
              <a:ahLst/>
              <a:cxnLst/>
              <a:rect l="l" t="t" r="r" b="b"/>
              <a:pathLst>
                <a:path w="16384" h="5928" extrusionOk="0">
                  <a:moveTo>
                    <a:pt x="5229" y="1"/>
                  </a:moveTo>
                  <a:cubicBezTo>
                    <a:pt x="1612" y="1"/>
                    <a:pt x="1" y="1338"/>
                    <a:pt x="31" y="2979"/>
                  </a:cubicBezTo>
                  <a:cubicBezTo>
                    <a:pt x="31" y="4590"/>
                    <a:pt x="1581" y="5928"/>
                    <a:pt x="5229" y="5928"/>
                  </a:cubicBezTo>
                  <a:cubicBezTo>
                    <a:pt x="8846" y="5928"/>
                    <a:pt x="16384" y="2979"/>
                    <a:pt x="16384" y="2979"/>
                  </a:cubicBezTo>
                  <a:cubicBezTo>
                    <a:pt x="16384" y="2979"/>
                    <a:pt x="8876" y="1"/>
                    <a:pt x="52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6"/>
            <p:cNvSpPr/>
            <p:nvPr/>
          </p:nvSpPr>
          <p:spPr>
            <a:xfrm>
              <a:off x="1776125" y="1507225"/>
              <a:ext cx="318425" cy="306950"/>
            </a:xfrm>
            <a:custGeom>
              <a:avLst/>
              <a:gdLst/>
              <a:ahLst/>
              <a:cxnLst/>
              <a:rect l="l" t="t" r="r" b="b"/>
              <a:pathLst>
                <a:path w="12737" h="12278" extrusionOk="0">
                  <a:moveTo>
                    <a:pt x="2787" y="1"/>
                  </a:moveTo>
                  <a:cubicBezTo>
                    <a:pt x="2120" y="1"/>
                    <a:pt x="1560" y="243"/>
                    <a:pt x="1126" y="666"/>
                  </a:cubicBezTo>
                  <a:cubicBezTo>
                    <a:pt x="1" y="1852"/>
                    <a:pt x="153" y="3858"/>
                    <a:pt x="2737" y="6441"/>
                  </a:cubicBezTo>
                  <a:cubicBezTo>
                    <a:pt x="5290" y="9025"/>
                    <a:pt x="12737" y="12277"/>
                    <a:pt x="12737" y="12277"/>
                  </a:cubicBezTo>
                  <a:cubicBezTo>
                    <a:pt x="12737" y="12277"/>
                    <a:pt x="9484" y="4861"/>
                    <a:pt x="6901" y="2277"/>
                  </a:cubicBezTo>
                  <a:cubicBezTo>
                    <a:pt x="5290" y="666"/>
                    <a:pt x="3891" y="1"/>
                    <a:pt x="27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46"/>
          <p:cNvGrpSpPr/>
          <p:nvPr/>
        </p:nvGrpSpPr>
        <p:grpSpPr>
          <a:xfrm>
            <a:off x="321932" y="538429"/>
            <a:ext cx="937083" cy="937083"/>
            <a:chOff x="6083975" y="2384075"/>
            <a:chExt cx="476475" cy="476475"/>
          </a:xfrm>
        </p:grpSpPr>
        <p:sp>
          <p:nvSpPr>
            <p:cNvPr id="1084" name="Google Shape;1084;p46"/>
            <p:cNvSpPr/>
            <p:nvPr/>
          </p:nvSpPr>
          <p:spPr>
            <a:xfrm>
              <a:off x="6308125" y="2384075"/>
              <a:ext cx="237875" cy="237850"/>
            </a:xfrm>
            <a:custGeom>
              <a:avLst/>
              <a:gdLst/>
              <a:ahLst/>
              <a:cxnLst/>
              <a:rect l="l" t="t" r="r" b="b"/>
              <a:pathLst>
                <a:path w="9515" h="9514" extrusionOk="0">
                  <a:moveTo>
                    <a:pt x="9515" y="0"/>
                  </a:moveTo>
                  <a:cubicBezTo>
                    <a:pt x="4256" y="0"/>
                    <a:pt x="1" y="4255"/>
                    <a:pt x="1" y="9514"/>
                  </a:cubicBezTo>
                  <a:lnTo>
                    <a:pt x="9515" y="9514"/>
                  </a:lnTo>
                  <a:lnTo>
                    <a:pt x="9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6"/>
            <p:cNvSpPr/>
            <p:nvPr/>
          </p:nvSpPr>
          <p:spPr>
            <a:xfrm>
              <a:off x="6321825" y="2608225"/>
              <a:ext cx="238625" cy="237875"/>
            </a:xfrm>
            <a:custGeom>
              <a:avLst/>
              <a:gdLst/>
              <a:ahLst/>
              <a:cxnLst/>
              <a:rect l="l" t="t" r="r" b="b"/>
              <a:pathLst>
                <a:path w="9545" h="9515" extrusionOk="0">
                  <a:moveTo>
                    <a:pt x="0" y="1"/>
                  </a:moveTo>
                  <a:lnTo>
                    <a:pt x="0" y="9515"/>
                  </a:lnTo>
                  <a:lnTo>
                    <a:pt x="9544" y="9515"/>
                  </a:lnTo>
                  <a:cubicBezTo>
                    <a:pt x="9544" y="4256"/>
                    <a:pt x="5289" y="1"/>
                    <a:pt x="0" y="1"/>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6"/>
            <p:cNvSpPr/>
            <p:nvPr/>
          </p:nvSpPr>
          <p:spPr>
            <a:xfrm>
              <a:off x="6097650" y="2621900"/>
              <a:ext cx="238625" cy="238650"/>
            </a:xfrm>
            <a:custGeom>
              <a:avLst/>
              <a:gdLst/>
              <a:ahLst/>
              <a:cxnLst/>
              <a:rect l="l" t="t" r="r" b="b"/>
              <a:pathLst>
                <a:path w="9545" h="9546" extrusionOk="0">
                  <a:moveTo>
                    <a:pt x="0" y="1"/>
                  </a:moveTo>
                  <a:lnTo>
                    <a:pt x="0" y="9545"/>
                  </a:lnTo>
                  <a:cubicBezTo>
                    <a:pt x="5289" y="9545"/>
                    <a:pt x="9545" y="5290"/>
                    <a:pt x="9545" y="1"/>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6"/>
            <p:cNvSpPr/>
            <p:nvPr/>
          </p:nvSpPr>
          <p:spPr>
            <a:xfrm>
              <a:off x="6083975" y="2396975"/>
              <a:ext cx="237850" cy="238625"/>
            </a:xfrm>
            <a:custGeom>
              <a:avLst/>
              <a:gdLst/>
              <a:ahLst/>
              <a:cxnLst/>
              <a:rect l="l" t="t" r="r" b="b"/>
              <a:pathLst>
                <a:path w="9514" h="9545" extrusionOk="0">
                  <a:moveTo>
                    <a:pt x="0" y="1"/>
                  </a:moveTo>
                  <a:cubicBezTo>
                    <a:pt x="0" y="5290"/>
                    <a:pt x="4256" y="9545"/>
                    <a:pt x="9514" y="9545"/>
                  </a:cubicBez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8" name="Google Shape;1088;p46"/>
          <p:cNvSpPr txBox="1">
            <a:spLocks noGrp="1"/>
          </p:cNvSpPr>
          <p:nvPr>
            <p:ph type="title"/>
          </p:nvPr>
        </p:nvSpPr>
        <p:spPr>
          <a:xfrm>
            <a:off x="848238" y="2903501"/>
            <a:ext cx="851100" cy="10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089" name="Google Shape;1089;p46"/>
          <p:cNvSpPr txBox="1">
            <a:spLocks noGrp="1"/>
          </p:cNvSpPr>
          <p:nvPr>
            <p:ph type="title" idx="5"/>
          </p:nvPr>
        </p:nvSpPr>
        <p:spPr>
          <a:xfrm>
            <a:off x="4659043" y="2903463"/>
            <a:ext cx="851100" cy="10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090" name="Google Shape;1090;p46"/>
          <p:cNvSpPr txBox="1">
            <a:spLocks noGrp="1"/>
          </p:cNvSpPr>
          <p:nvPr>
            <p:ph type="title" idx="8"/>
          </p:nvPr>
        </p:nvSpPr>
        <p:spPr>
          <a:xfrm>
            <a:off x="848231" y="1597706"/>
            <a:ext cx="851100" cy="10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091" name="Google Shape;1091;p46"/>
          <p:cNvSpPr txBox="1">
            <a:spLocks noGrp="1"/>
          </p:cNvSpPr>
          <p:nvPr>
            <p:ph type="title" idx="14"/>
          </p:nvPr>
        </p:nvSpPr>
        <p:spPr>
          <a:xfrm>
            <a:off x="4659037" y="1602099"/>
            <a:ext cx="851100" cy="10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extLst>
      <p:ext uri="{BB962C8B-B14F-4D97-AF65-F5344CB8AC3E}">
        <p14:creationId xmlns:p14="http://schemas.microsoft.com/office/powerpoint/2010/main" val="818883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69"/>
        <p:cNvGrpSpPr/>
        <p:nvPr/>
      </p:nvGrpSpPr>
      <p:grpSpPr>
        <a:xfrm>
          <a:off x="0" y="0"/>
          <a:ext cx="0" cy="0"/>
          <a:chOff x="0" y="0"/>
          <a:chExt cx="0" cy="0"/>
        </a:xfrm>
      </p:grpSpPr>
      <p:grpSp>
        <p:nvGrpSpPr>
          <p:cNvPr id="2770" name="Google Shape;2770;p96"/>
          <p:cNvGrpSpPr/>
          <p:nvPr/>
        </p:nvGrpSpPr>
        <p:grpSpPr>
          <a:xfrm>
            <a:off x="5631179" y="1567202"/>
            <a:ext cx="3697846" cy="3337747"/>
            <a:chOff x="1740732" y="712175"/>
            <a:chExt cx="4287854" cy="3870300"/>
          </a:xfrm>
        </p:grpSpPr>
        <p:grpSp>
          <p:nvGrpSpPr>
            <p:cNvPr id="2771" name="Google Shape;2771;p96"/>
            <p:cNvGrpSpPr/>
            <p:nvPr/>
          </p:nvGrpSpPr>
          <p:grpSpPr>
            <a:xfrm>
              <a:off x="2341558" y="712175"/>
              <a:ext cx="3381042" cy="3870300"/>
              <a:chOff x="2341558" y="712175"/>
              <a:chExt cx="3381042" cy="3870300"/>
            </a:xfrm>
          </p:grpSpPr>
          <p:cxnSp>
            <p:nvCxnSpPr>
              <p:cNvPr id="2772" name="Google Shape;2772;p96"/>
              <p:cNvCxnSpPr/>
              <p:nvPr/>
            </p:nvCxnSpPr>
            <p:spPr>
              <a:xfrm>
                <a:off x="2341558"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3" name="Google Shape;2773;p96"/>
              <p:cNvCxnSpPr/>
              <p:nvPr/>
            </p:nvCxnSpPr>
            <p:spPr>
              <a:xfrm>
                <a:off x="3017767"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4" name="Google Shape;2774;p96"/>
              <p:cNvCxnSpPr/>
              <p:nvPr/>
            </p:nvCxnSpPr>
            <p:spPr>
              <a:xfrm>
                <a:off x="3693975"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5" name="Google Shape;2775;p96"/>
              <p:cNvCxnSpPr/>
              <p:nvPr/>
            </p:nvCxnSpPr>
            <p:spPr>
              <a:xfrm>
                <a:off x="4370183"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6" name="Google Shape;2776;p96"/>
              <p:cNvCxnSpPr/>
              <p:nvPr/>
            </p:nvCxnSpPr>
            <p:spPr>
              <a:xfrm>
                <a:off x="5046392"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7" name="Google Shape;2777;p96"/>
              <p:cNvCxnSpPr/>
              <p:nvPr/>
            </p:nvCxnSpPr>
            <p:spPr>
              <a:xfrm>
                <a:off x="5722600" y="712175"/>
                <a:ext cx="0" cy="3870300"/>
              </a:xfrm>
              <a:prstGeom prst="straightConnector1">
                <a:avLst/>
              </a:prstGeom>
              <a:noFill/>
              <a:ln w="9525" cap="flat" cmpd="sng">
                <a:solidFill>
                  <a:schemeClr val="dk2"/>
                </a:solidFill>
                <a:prstDash val="solid"/>
                <a:round/>
                <a:headEnd type="none" w="med" len="med"/>
                <a:tailEnd type="none" w="med" len="med"/>
              </a:ln>
            </p:spPr>
          </p:cxnSp>
        </p:grpSp>
        <p:grpSp>
          <p:nvGrpSpPr>
            <p:cNvPr id="2778" name="Google Shape;2778;p96"/>
            <p:cNvGrpSpPr/>
            <p:nvPr/>
          </p:nvGrpSpPr>
          <p:grpSpPr>
            <a:xfrm rot="5400000">
              <a:off x="2532242" y="516414"/>
              <a:ext cx="2704835" cy="4287854"/>
              <a:chOff x="2341561" y="712175"/>
              <a:chExt cx="2704835" cy="3535500"/>
            </a:xfrm>
          </p:grpSpPr>
          <p:cxnSp>
            <p:nvCxnSpPr>
              <p:cNvPr id="2779" name="Google Shape;2779;p96"/>
              <p:cNvCxnSpPr/>
              <p:nvPr/>
            </p:nvCxnSpPr>
            <p:spPr>
              <a:xfrm>
                <a:off x="2341561"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0" name="Google Shape;2780;p96"/>
              <p:cNvCxnSpPr/>
              <p:nvPr/>
            </p:nvCxnSpPr>
            <p:spPr>
              <a:xfrm>
                <a:off x="3017770"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1" name="Google Shape;2781;p96"/>
              <p:cNvCxnSpPr/>
              <p:nvPr/>
            </p:nvCxnSpPr>
            <p:spPr>
              <a:xfrm>
                <a:off x="3693979"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2" name="Google Shape;2782;p96"/>
              <p:cNvCxnSpPr/>
              <p:nvPr/>
            </p:nvCxnSpPr>
            <p:spPr>
              <a:xfrm>
                <a:off x="4370188"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3" name="Google Shape;2783;p96"/>
              <p:cNvCxnSpPr/>
              <p:nvPr/>
            </p:nvCxnSpPr>
            <p:spPr>
              <a:xfrm>
                <a:off x="5046396" y="712175"/>
                <a:ext cx="0" cy="3535500"/>
              </a:xfrm>
              <a:prstGeom prst="straightConnector1">
                <a:avLst/>
              </a:prstGeom>
              <a:noFill/>
              <a:ln w="9525" cap="flat" cmpd="sng">
                <a:solidFill>
                  <a:schemeClr val="dk2"/>
                </a:solidFill>
                <a:prstDash val="solid"/>
                <a:round/>
                <a:headEnd type="none" w="med" len="med"/>
                <a:tailEnd type="none" w="med" len="med"/>
              </a:ln>
            </p:spPr>
          </p:cxnSp>
        </p:grpSp>
      </p:grpSp>
      <p:sp>
        <p:nvSpPr>
          <p:cNvPr id="2784" name="Google Shape;2784;p96"/>
          <p:cNvSpPr txBox="1">
            <a:spLocks noGrp="1"/>
          </p:cNvSpPr>
          <p:nvPr>
            <p:ph type="title" idx="4294967295"/>
          </p:nvPr>
        </p:nvSpPr>
        <p:spPr>
          <a:xfrm>
            <a:off x="720000" y="538422"/>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ALTERNATIVE</a:t>
            </a:r>
            <a:endParaRPr/>
          </a:p>
        </p:txBody>
      </p:sp>
      <p:sp>
        <p:nvSpPr>
          <p:cNvPr id="2785" name="Google Shape;2785;p96"/>
          <p:cNvSpPr txBox="1">
            <a:spLocks noGrp="1"/>
          </p:cNvSpPr>
          <p:nvPr>
            <p:ph type="body" idx="1"/>
          </p:nvPr>
        </p:nvSpPr>
        <p:spPr>
          <a:xfrm>
            <a:off x="726900" y="1259225"/>
            <a:ext cx="4683000" cy="334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During this phase, we made the following operations:</a:t>
            </a:r>
            <a:endParaRPr lang="en-US" dirty="0">
              <a:solidFill>
                <a:schemeClr val="accent4"/>
              </a:solidFill>
              <a:latin typeface="Gilda Display"/>
              <a:ea typeface="Gilda Display"/>
              <a:cs typeface="Gilda Display"/>
              <a:sym typeface="Gilda Display"/>
            </a:endParaRPr>
          </a:p>
          <a:p>
            <a:pPr marL="457200" lvl="0" indent="-304800" algn="l" rtl="0">
              <a:spcBef>
                <a:spcPts val="1000"/>
              </a:spcBef>
              <a:spcAft>
                <a:spcPts val="0"/>
              </a:spcAft>
              <a:buClr>
                <a:schemeClr val="dk2"/>
              </a:buClr>
              <a:buSzPts val="1200"/>
              <a:buFont typeface="Assistant"/>
              <a:buChar char="■"/>
            </a:pPr>
            <a:r>
              <a:rPr lang="en-US" dirty="0">
                <a:uFill>
                  <a:noFill/>
                </a:uFill>
              </a:rPr>
              <a:t>All the text is transformed in lowercase </a:t>
            </a:r>
            <a:endParaRPr lang="en-US" dirty="0"/>
          </a:p>
          <a:p>
            <a:pPr marL="457200" lvl="0" indent="-304800" algn="l" rtl="0">
              <a:spcBef>
                <a:spcPts val="0"/>
              </a:spcBef>
              <a:spcAft>
                <a:spcPts val="0"/>
              </a:spcAft>
              <a:buClr>
                <a:schemeClr val="dk2"/>
              </a:buClr>
              <a:buSzPts val="1200"/>
              <a:buFont typeface="Assistant"/>
              <a:buChar char="■"/>
            </a:pPr>
            <a:r>
              <a:rPr lang="en-US" dirty="0">
                <a:uFill>
                  <a:noFill/>
                </a:uFill>
              </a:rPr>
              <a:t>Number removal</a:t>
            </a:r>
          </a:p>
          <a:p>
            <a:pPr marL="457200" lvl="0" indent="-304800" algn="l" rtl="0">
              <a:spcBef>
                <a:spcPts val="0"/>
              </a:spcBef>
              <a:spcAft>
                <a:spcPts val="0"/>
              </a:spcAft>
              <a:buClr>
                <a:schemeClr val="dk2"/>
              </a:buClr>
              <a:buSzPts val="1200"/>
              <a:buFont typeface="Assistant"/>
              <a:buChar char="■"/>
            </a:pPr>
            <a:r>
              <a:rPr lang="en-US" dirty="0">
                <a:uFill>
                  <a:noFill/>
                </a:uFill>
              </a:rPr>
              <a:t>Punctuation removal</a:t>
            </a:r>
          </a:p>
          <a:p>
            <a:pPr marL="457200" lvl="0" indent="-304800" algn="l" rtl="0">
              <a:spcBef>
                <a:spcPts val="0"/>
              </a:spcBef>
              <a:spcAft>
                <a:spcPts val="0"/>
              </a:spcAft>
              <a:buClr>
                <a:schemeClr val="dk2"/>
              </a:buClr>
              <a:buSzPts val="1200"/>
              <a:buFont typeface="Assistant"/>
              <a:buChar char="■"/>
            </a:pPr>
            <a:r>
              <a:rPr lang="en-US" dirty="0">
                <a:uFill>
                  <a:noFill/>
                </a:uFill>
              </a:rPr>
              <a:t>Stop words removal</a:t>
            </a:r>
          </a:p>
          <a:p>
            <a:pPr>
              <a:buClr>
                <a:schemeClr val="dk2"/>
              </a:buClr>
              <a:buFont typeface="Assistant"/>
              <a:buChar char="■"/>
            </a:pPr>
            <a:r>
              <a:rPr lang="en-US" dirty="0">
                <a:uFill>
                  <a:noFill/>
                </a:uFill>
              </a:rPr>
              <a:t>Extra space removal</a:t>
            </a:r>
          </a:p>
          <a:p>
            <a:pPr marL="457200" lvl="0" indent="-304800" algn="l" rtl="0">
              <a:spcBef>
                <a:spcPts val="0"/>
              </a:spcBef>
              <a:spcAft>
                <a:spcPts val="0"/>
              </a:spcAft>
              <a:buClr>
                <a:schemeClr val="dk2"/>
              </a:buClr>
              <a:buSzPts val="1200"/>
              <a:buFont typeface="Assistant"/>
              <a:buChar char="■"/>
            </a:pPr>
            <a:r>
              <a:rPr lang="en-US" dirty="0">
                <a:uFill>
                  <a:noFill/>
                </a:uFill>
              </a:rPr>
              <a:t>Tokenization, using  </a:t>
            </a:r>
            <a:r>
              <a:rPr lang="en-US" dirty="0" err="1">
                <a:uFill>
                  <a:noFill/>
                </a:uFill>
              </a:rPr>
              <a:t>nltk’s</a:t>
            </a:r>
            <a:r>
              <a:rPr lang="en-US" dirty="0">
                <a:uFill>
                  <a:noFill/>
                </a:uFill>
              </a:rPr>
              <a:t> word tokenizer</a:t>
            </a:r>
          </a:p>
          <a:p>
            <a:pPr marL="457200" lvl="0" indent="-304800" algn="l" rtl="0">
              <a:spcBef>
                <a:spcPts val="0"/>
              </a:spcBef>
              <a:spcAft>
                <a:spcPts val="0"/>
              </a:spcAft>
              <a:buClr>
                <a:schemeClr val="dk2"/>
              </a:buClr>
              <a:buSzPts val="1200"/>
              <a:buFont typeface="Assistant"/>
              <a:buChar char="■"/>
            </a:pPr>
            <a:r>
              <a:rPr lang="en-US" dirty="0">
                <a:uFill>
                  <a:noFill/>
                </a:uFill>
              </a:rPr>
              <a:t>Lemmatization, using wordnet </a:t>
            </a:r>
            <a:r>
              <a:rPr lang="en-US" dirty="0" err="1">
                <a:uFill>
                  <a:noFill/>
                </a:uFill>
              </a:rPr>
              <a:t>lemmatizer</a:t>
            </a:r>
            <a:endParaRPr lang="en-US" dirty="0">
              <a:uFill>
                <a:noFill/>
              </a:uFill>
            </a:endParaRPr>
          </a:p>
        </p:txBody>
      </p:sp>
      <p:sp>
        <p:nvSpPr>
          <p:cNvPr id="2786" name="Google Shape;2786;p96"/>
          <p:cNvSpPr txBox="1">
            <a:spLocks noGrp="1"/>
          </p:cNvSpPr>
          <p:nvPr>
            <p:ph type="title"/>
          </p:nvPr>
        </p:nvSpPr>
        <p:spPr>
          <a:xfrm>
            <a:off x="720000" y="53842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4"/>
                </a:solidFill>
              </a:rPr>
              <a:t>PROCESSING</a:t>
            </a:r>
            <a:endParaRPr dirty="0">
              <a:solidFill>
                <a:schemeClr val="lt2"/>
              </a:solidFill>
            </a:endParaRPr>
          </a:p>
        </p:txBody>
      </p:sp>
      <p:grpSp>
        <p:nvGrpSpPr>
          <p:cNvPr id="2787" name="Google Shape;2787;p96"/>
          <p:cNvGrpSpPr/>
          <p:nvPr/>
        </p:nvGrpSpPr>
        <p:grpSpPr>
          <a:xfrm>
            <a:off x="6052175" y="2085988"/>
            <a:ext cx="1299989" cy="649605"/>
            <a:chOff x="7477975" y="3397900"/>
            <a:chExt cx="1299989" cy="649605"/>
          </a:xfrm>
        </p:grpSpPr>
        <p:sp>
          <p:nvSpPr>
            <p:cNvPr id="2788" name="Google Shape;2788;p96"/>
            <p:cNvSpPr/>
            <p:nvPr/>
          </p:nvSpPr>
          <p:spPr>
            <a:xfrm>
              <a:off x="7477975" y="3397900"/>
              <a:ext cx="1299989" cy="649601"/>
            </a:xfrm>
            <a:custGeom>
              <a:avLst/>
              <a:gdLst/>
              <a:ahLst/>
              <a:cxnLst/>
              <a:rect l="l" t="t" r="r" b="b"/>
              <a:pathLst>
                <a:path w="36310" h="18144" extrusionOk="0">
                  <a:moveTo>
                    <a:pt x="0" y="0"/>
                  </a:moveTo>
                  <a:lnTo>
                    <a:pt x="0" y="18144"/>
                  </a:lnTo>
                  <a:lnTo>
                    <a:pt x="36310" y="18144"/>
                  </a:lnTo>
                  <a:lnTo>
                    <a:pt x="36310" y="0"/>
                  </a:ln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96"/>
            <p:cNvSpPr/>
            <p:nvPr/>
          </p:nvSpPr>
          <p:spPr>
            <a:xfrm>
              <a:off x="7740984" y="3661769"/>
              <a:ext cx="773119" cy="385736"/>
            </a:xfrm>
            <a:custGeom>
              <a:avLst/>
              <a:gdLst/>
              <a:ahLst/>
              <a:cxnLst/>
              <a:rect l="l" t="t" r="r" b="b"/>
              <a:pathLst>
                <a:path w="21594" h="10774" extrusionOk="0">
                  <a:moveTo>
                    <a:pt x="10797" y="0"/>
                  </a:moveTo>
                  <a:cubicBezTo>
                    <a:pt x="4836" y="0"/>
                    <a:pt x="1" y="4812"/>
                    <a:pt x="1" y="10774"/>
                  </a:cubicBezTo>
                  <a:lnTo>
                    <a:pt x="4413" y="10774"/>
                  </a:lnTo>
                  <a:cubicBezTo>
                    <a:pt x="4413" y="7253"/>
                    <a:pt x="7277" y="4390"/>
                    <a:pt x="10797" y="4390"/>
                  </a:cubicBezTo>
                  <a:cubicBezTo>
                    <a:pt x="14341" y="4390"/>
                    <a:pt x="17181" y="7253"/>
                    <a:pt x="17181" y="10774"/>
                  </a:cubicBezTo>
                  <a:lnTo>
                    <a:pt x="21594" y="10774"/>
                  </a:lnTo>
                  <a:cubicBezTo>
                    <a:pt x="21594" y="4812"/>
                    <a:pt x="16759" y="0"/>
                    <a:pt x="10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96"/>
            <p:cNvSpPr/>
            <p:nvPr/>
          </p:nvSpPr>
          <p:spPr>
            <a:xfrm>
              <a:off x="7622512" y="3542437"/>
              <a:ext cx="1010096" cy="505066"/>
            </a:xfrm>
            <a:custGeom>
              <a:avLst/>
              <a:gdLst/>
              <a:ahLst/>
              <a:cxnLst/>
              <a:rect l="l" t="t" r="r" b="b"/>
              <a:pathLst>
                <a:path w="28213" h="14107" extrusionOk="0">
                  <a:moveTo>
                    <a:pt x="14106" y="1"/>
                  </a:moveTo>
                  <a:cubicBezTo>
                    <a:pt x="6314" y="1"/>
                    <a:pt x="0" y="6314"/>
                    <a:pt x="0" y="14107"/>
                  </a:cubicBezTo>
                  <a:lnTo>
                    <a:pt x="211" y="14107"/>
                  </a:lnTo>
                  <a:cubicBezTo>
                    <a:pt x="211" y="6432"/>
                    <a:pt x="6431" y="235"/>
                    <a:pt x="14106" y="235"/>
                  </a:cubicBezTo>
                  <a:cubicBezTo>
                    <a:pt x="21781" y="235"/>
                    <a:pt x="28001" y="6432"/>
                    <a:pt x="28001" y="14107"/>
                  </a:cubicBezTo>
                  <a:lnTo>
                    <a:pt x="28212" y="14107"/>
                  </a:lnTo>
                  <a:cubicBezTo>
                    <a:pt x="28212" y="6314"/>
                    <a:pt x="21899" y="1"/>
                    <a:pt x="14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96"/>
            <p:cNvSpPr/>
            <p:nvPr/>
          </p:nvSpPr>
          <p:spPr>
            <a:xfrm>
              <a:off x="7497273" y="3417234"/>
              <a:ext cx="1260534" cy="630267"/>
            </a:xfrm>
            <a:custGeom>
              <a:avLst/>
              <a:gdLst/>
              <a:ahLst/>
              <a:cxnLst/>
              <a:rect l="l" t="t" r="r" b="b"/>
              <a:pathLst>
                <a:path w="35208" h="17604" extrusionOk="0">
                  <a:moveTo>
                    <a:pt x="17604" y="0"/>
                  </a:moveTo>
                  <a:cubicBezTo>
                    <a:pt x="7887" y="0"/>
                    <a:pt x="1" y="7887"/>
                    <a:pt x="1" y="17604"/>
                  </a:cubicBezTo>
                  <a:lnTo>
                    <a:pt x="283" y="17604"/>
                  </a:lnTo>
                  <a:cubicBezTo>
                    <a:pt x="283" y="8051"/>
                    <a:pt x="8028" y="282"/>
                    <a:pt x="17604" y="282"/>
                  </a:cubicBezTo>
                  <a:cubicBezTo>
                    <a:pt x="27180" y="282"/>
                    <a:pt x="34949" y="8051"/>
                    <a:pt x="34949" y="17604"/>
                  </a:cubicBezTo>
                  <a:lnTo>
                    <a:pt x="35207" y="17604"/>
                  </a:lnTo>
                  <a:cubicBezTo>
                    <a:pt x="35207" y="7887"/>
                    <a:pt x="27345" y="0"/>
                    <a:pt x="17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2" name="Google Shape;2792;p96"/>
          <p:cNvGrpSpPr/>
          <p:nvPr/>
        </p:nvGrpSpPr>
        <p:grpSpPr>
          <a:xfrm>
            <a:off x="7835523" y="1111127"/>
            <a:ext cx="836489" cy="960744"/>
            <a:chOff x="9922150" y="3979925"/>
            <a:chExt cx="598475" cy="687375"/>
          </a:xfrm>
        </p:grpSpPr>
        <p:sp>
          <p:nvSpPr>
            <p:cNvPr id="2793" name="Google Shape;2793;p96"/>
            <p:cNvSpPr/>
            <p:nvPr/>
          </p:nvSpPr>
          <p:spPr>
            <a:xfrm>
              <a:off x="10176925" y="3979925"/>
              <a:ext cx="343700" cy="687375"/>
            </a:xfrm>
            <a:custGeom>
              <a:avLst/>
              <a:gdLst/>
              <a:ahLst/>
              <a:cxnLst/>
              <a:rect l="l" t="t" r="r" b="b"/>
              <a:pathLst>
                <a:path w="13748" h="27495" extrusionOk="0">
                  <a:moveTo>
                    <a:pt x="0" y="1"/>
                  </a:moveTo>
                  <a:lnTo>
                    <a:pt x="0" y="27495"/>
                  </a:lnTo>
                  <a:cubicBezTo>
                    <a:pt x="7591" y="27495"/>
                    <a:pt x="13747" y="21338"/>
                    <a:pt x="13747" y="13748"/>
                  </a:cubicBezTo>
                  <a:cubicBezTo>
                    <a:pt x="13747" y="6157"/>
                    <a:pt x="7591" y="1"/>
                    <a:pt x="0" y="1"/>
                  </a:cubicBez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96"/>
            <p:cNvSpPr/>
            <p:nvPr/>
          </p:nvSpPr>
          <p:spPr>
            <a:xfrm>
              <a:off x="9922150" y="4079350"/>
              <a:ext cx="481850" cy="481375"/>
            </a:xfrm>
            <a:custGeom>
              <a:avLst/>
              <a:gdLst/>
              <a:ahLst/>
              <a:cxnLst/>
              <a:rect l="l" t="t" r="r" b="b"/>
              <a:pathLst>
                <a:path w="19274" h="19255" extrusionOk="0">
                  <a:moveTo>
                    <a:pt x="9637" y="1"/>
                  </a:moveTo>
                  <a:cubicBezTo>
                    <a:pt x="4303" y="1"/>
                    <a:pt x="1" y="4303"/>
                    <a:pt x="1" y="9618"/>
                  </a:cubicBezTo>
                  <a:cubicBezTo>
                    <a:pt x="1" y="14952"/>
                    <a:pt x="4303" y="19254"/>
                    <a:pt x="9637" y="19254"/>
                  </a:cubicBezTo>
                  <a:cubicBezTo>
                    <a:pt x="14952" y="19254"/>
                    <a:pt x="19273" y="14952"/>
                    <a:pt x="19273" y="9618"/>
                  </a:cubicBezTo>
                  <a:cubicBezTo>
                    <a:pt x="19273" y="4303"/>
                    <a:pt x="14952" y="1"/>
                    <a:pt x="9637"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96"/>
            <p:cNvSpPr/>
            <p:nvPr/>
          </p:nvSpPr>
          <p:spPr>
            <a:xfrm>
              <a:off x="10050250" y="4217500"/>
              <a:ext cx="225150" cy="205075"/>
            </a:xfrm>
            <a:custGeom>
              <a:avLst/>
              <a:gdLst/>
              <a:ahLst/>
              <a:cxnLst/>
              <a:rect l="l" t="t" r="r" b="b"/>
              <a:pathLst>
                <a:path w="9006" h="8203" extrusionOk="0">
                  <a:moveTo>
                    <a:pt x="4513" y="0"/>
                  </a:moveTo>
                  <a:cubicBezTo>
                    <a:pt x="3461" y="0"/>
                    <a:pt x="2410" y="402"/>
                    <a:pt x="1607" y="1205"/>
                  </a:cubicBezTo>
                  <a:cubicBezTo>
                    <a:pt x="1" y="2811"/>
                    <a:pt x="1" y="5392"/>
                    <a:pt x="1607" y="6998"/>
                  </a:cubicBezTo>
                  <a:cubicBezTo>
                    <a:pt x="2410" y="7801"/>
                    <a:pt x="3461" y="8203"/>
                    <a:pt x="4513" y="8203"/>
                  </a:cubicBezTo>
                  <a:cubicBezTo>
                    <a:pt x="5564" y="8203"/>
                    <a:pt x="6616" y="7801"/>
                    <a:pt x="7419" y="6998"/>
                  </a:cubicBezTo>
                  <a:cubicBezTo>
                    <a:pt x="9006" y="5392"/>
                    <a:pt x="9006" y="2811"/>
                    <a:pt x="7419" y="1205"/>
                  </a:cubicBezTo>
                  <a:cubicBezTo>
                    <a:pt x="6616" y="402"/>
                    <a:pt x="5564" y="0"/>
                    <a:pt x="4513" y="0"/>
                  </a:cubicBezTo>
                  <a:close/>
                </a:path>
              </a:pathLst>
            </a:custGeom>
            <a:solidFill>
              <a:srgbClr val="201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96"/>
          <p:cNvGrpSpPr/>
          <p:nvPr/>
        </p:nvGrpSpPr>
        <p:grpSpPr>
          <a:xfrm>
            <a:off x="7183060" y="632361"/>
            <a:ext cx="276605" cy="990131"/>
            <a:chOff x="9413100" y="4275325"/>
            <a:chExt cx="197900" cy="708400"/>
          </a:xfrm>
        </p:grpSpPr>
        <p:sp>
          <p:nvSpPr>
            <p:cNvPr id="2797" name="Google Shape;2797;p96"/>
            <p:cNvSpPr/>
            <p:nvPr/>
          </p:nvSpPr>
          <p:spPr>
            <a:xfrm>
              <a:off x="9413100" y="4275325"/>
              <a:ext cx="197900" cy="98975"/>
            </a:xfrm>
            <a:custGeom>
              <a:avLst/>
              <a:gdLst/>
              <a:ahLst/>
              <a:cxnLst/>
              <a:rect l="l" t="t" r="r" b="b"/>
              <a:pathLst>
                <a:path w="7916" h="3959" extrusionOk="0">
                  <a:moveTo>
                    <a:pt x="3958" y="1"/>
                  </a:moveTo>
                  <a:cubicBezTo>
                    <a:pt x="1779" y="1"/>
                    <a:pt x="1" y="1779"/>
                    <a:pt x="1" y="3959"/>
                  </a:cubicBezTo>
                  <a:lnTo>
                    <a:pt x="7916" y="3959"/>
                  </a:lnTo>
                  <a:cubicBezTo>
                    <a:pt x="7916" y="1779"/>
                    <a:pt x="6138" y="1"/>
                    <a:pt x="3958"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96"/>
            <p:cNvSpPr/>
            <p:nvPr/>
          </p:nvSpPr>
          <p:spPr>
            <a:xfrm>
              <a:off x="9413100" y="4377150"/>
              <a:ext cx="197900" cy="98950"/>
            </a:xfrm>
            <a:custGeom>
              <a:avLst/>
              <a:gdLst/>
              <a:ahLst/>
              <a:cxnLst/>
              <a:rect l="l" t="t" r="r" b="b"/>
              <a:pathLst>
                <a:path w="7916" h="3958" extrusionOk="0">
                  <a:moveTo>
                    <a:pt x="3958" y="0"/>
                  </a:moveTo>
                  <a:cubicBezTo>
                    <a:pt x="1779" y="0"/>
                    <a:pt x="1" y="1759"/>
                    <a:pt x="1" y="3958"/>
                  </a:cubicBezTo>
                  <a:lnTo>
                    <a:pt x="7916" y="3958"/>
                  </a:lnTo>
                  <a:cubicBezTo>
                    <a:pt x="7916" y="1759"/>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96"/>
            <p:cNvSpPr/>
            <p:nvPr/>
          </p:nvSpPr>
          <p:spPr>
            <a:xfrm>
              <a:off x="9413100" y="4478475"/>
              <a:ext cx="197900" cy="98975"/>
            </a:xfrm>
            <a:custGeom>
              <a:avLst/>
              <a:gdLst/>
              <a:ahLst/>
              <a:cxnLst/>
              <a:rect l="l" t="t" r="r" b="b"/>
              <a:pathLst>
                <a:path w="7916" h="3959" extrusionOk="0">
                  <a:moveTo>
                    <a:pt x="3958" y="1"/>
                  </a:moveTo>
                  <a:cubicBezTo>
                    <a:pt x="1779" y="1"/>
                    <a:pt x="1" y="1779"/>
                    <a:pt x="1" y="3958"/>
                  </a:cubicBezTo>
                  <a:lnTo>
                    <a:pt x="7916" y="3958"/>
                  </a:lnTo>
                  <a:cubicBezTo>
                    <a:pt x="7916" y="1779"/>
                    <a:pt x="6138" y="1"/>
                    <a:pt x="3958"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96"/>
            <p:cNvSpPr/>
            <p:nvPr/>
          </p:nvSpPr>
          <p:spPr>
            <a:xfrm>
              <a:off x="9413100" y="4580300"/>
              <a:ext cx="197900" cy="98950"/>
            </a:xfrm>
            <a:custGeom>
              <a:avLst/>
              <a:gdLst/>
              <a:ahLst/>
              <a:cxnLst/>
              <a:rect l="l" t="t" r="r" b="b"/>
              <a:pathLst>
                <a:path w="7916" h="3958" extrusionOk="0">
                  <a:moveTo>
                    <a:pt x="3958" y="0"/>
                  </a:moveTo>
                  <a:cubicBezTo>
                    <a:pt x="1779" y="0"/>
                    <a:pt x="1" y="1759"/>
                    <a:pt x="1" y="3958"/>
                  </a:cubicBezTo>
                  <a:lnTo>
                    <a:pt x="7916" y="3958"/>
                  </a:lnTo>
                  <a:cubicBezTo>
                    <a:pt x="7916" y="1759"/>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96"/>
            <p:cNvSpPr/>
            <p:nvPr/>
          </p:nvSpPr>
          <p:spPr>
            <a:xfrm>
              <a:off x="9413100" y="4681625"/>
              <a:ext cx="197900" cy="98975"/>
            </a:xfrm>
            <a:custGeom>
              <a:avLst/>
              <a:gdLst/>
              <a:ahLst/>
              <a:cxnLst/>
              <a:rect l="l" t="t" r="r" b="b"/>
              <a:pathLst>
                <a:path w="7916" h="3959" extrusionOk="0">
                  <a:moveTo>
                    <a:pt x="3958" y="0"/>
                  </a:moveTo>
                  <a:cubicBezTo>
                    <a:pt x="1779" y="0"/>
                    <a:pt x="1" y="1778"/>
                    <a:pt x="1" y="3958"/>
                  </a:cubicBezTo>
                  <a:lnTo>
                    <a:pt x="7916" y="3958"/>
                  </a:lnTo>
                  <a:cubicBezTo>
                    <a:pt x="7916" y="1778"/>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96"/>
            <p:cNvSpPr/>
            <p:nvPr/>
          </p:nvSpPr>
          <p:spPr>
            <a:xfrm>
              <a:off x="9413100" y="4783425"/>
              <a:ext cx="197900" cy="98975"/>
            </a:xfrm>
            <a:custGeom>
              <a:avLst/>
              <a:gdLst/>
              <a:ahLst/>
              <a:cxnLst/>
              <a:rect l="l" t="t" r="r" b="b"/>
              <a:pathLst>
                <a:path w="7916" h="3959" extrusionOk="0">
                  <a:moveTo>
                    <a:pt x="3958" y="1"/>
                  </a:moveTo>
                  <a:cubicBezTo>
                    <a:pt x="1779" y="1"/>
                    <a:pt x="1" y="1760"/>
                    <a:pt x="1" y="3959"/>
                  </a:cubicBezTo>
                  <a:lnTo>
                    <a:pt x="7916" y="3959"/>
                  </a:lnTo>
                  <a:cubicBezTo>
                    <a:pt x="7916" y="1760"/>
                    <a:pt x="6138" y="1"/>
                    <a:pt x="3958"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96"/>
            <p:cNvSpPr/>
            <p:nvPr/>
          </p:nvSpPr>
          <p:spPr>
            <a:xfrm>
              <a:off x="9413100" y="4884775"/>
              <a:ext cx="197900" cy="98950"/>
            </a:xfrm>
            <a:custGeom>
              <a:avLst/>
              <a:gdLst/>
              <a:ahLst/>
              <a:cxnLst/>
              <a:rect l="l" t="t" r="r" b="b"/>
              <a:pathLst>
                <a:path w="7916" h="3958" extrusionOk="0">
                  <a:moveTo>
                    <a:pt x="3958" y="0"/>
                  </a:moveTo>
                  <a:cubicBezTo>
                    <a:pt x="1779" y="0"/>
                    <a:pt x="1" y="1778"/>
                    <a:pt x="1" y="3958"/>
                  </a:cubicBezTo>
                  <a:lnTo>
                    <a:pt x="7916" y="3958"/>
                  </a:lnTo>
                  <a:cubicBezTo>
                    <a:pt x="7916" y="1778"/>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4" name="Google Shape;2804;p96"/>
          <p:cNvGrpSpPr/>
          <p:nvPr/>
        </p:nvGrpSpPr>
        <p:grpSpPr>
          <a:xfrm>
            <a:off x="5552500" y="3747876"/>
            <a:ext cx="1406922" cy="703035"/>
            <a:chOff x="6611850" y="4334176"/>
            <a:chExt cx="1406922" cy="703035"/>
          </a:xfrm>
        </p:grpSpPr>
        <p:sp>
          <p:nvSpPr>
            <p:cNvPr id="2805" name="Google Shape;2805;p96"/>
            <p:cNvSpPr/>
            <p:nvPr/>
          </p:nvSpPr>
          <p:spPr>
            <a:xfrm>
              <a:off x="6611850" y="4334176"/>
              <a:ext cx="1406922" cy="703035"/>
            </a:xfrm>
            <a:custGeom>
              <a:avLst/>
              <a:gdLst/>
              <a:ahLst/>
              <a:cxnLst/>
              <a:rect l="l" t="t" r="r" b="b"/>
              <a:pathLst>
                <a:path w="36310" h="18144" extrusionOk="0">
                  <a:moveTo>
                    <a:pt x="0" y="0"/>
                  </a:moveTo>
                  <a:lnTo>
                    <a:pt x="0" y="18143"/>
                  </a:lnTo>
                  <a:lnTo>
                    <a:pt x="36310" y="18143"/>
                  </a:lnTo>
                  <a:lnTo>
                    <a:pt x="36310" y="0"/>
                  </a:ln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96"/>
            <p:cNvSpPr/>
            <p:nvPr/>
          </p:nvSpPr>
          <p:spPr>
            <a:xfrm>
              <a:off x="6695510" y="4419657"/>
              <a:ext cx="1247786" cy="10966"/>
            </a:xfrm>
            <a:custGeom>
              <a:avLst/>
              <a:gdLst/>
              <a:ahLst/>
              <a:cxnLst/>
              <a:rect l="l" t="t" r="r" b="b"/>
              <a:pathLst>
                <a:path w="32203" h="283" extrusionOk="0">
                  <a:moveTo>
                    <a:pt x="0" y="1"/>
                  </a:moveTo>
                  <a:lnTo>
                    <a:pt x="0" y="282"/>
                  </a:lnTo>
                  <a:lnTo>
                    <a:pt x="32203" y="282"/>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96"/>
            <p:cNvSpPr/>
            <p:nvPr/>
          </p:nvSpPr>
          <p:spPr>
            <a:xfrm>
              <a:off x="6695510" y="4538811"/>
              <a:ext cx="1247786" cy="22784"/>
            </a:xfrm>
            <a:custGeom>
              <a:avLst/>
              <a:gdLst/>
              <a:ahLst/>
              <a:cxnLst/>
              <a:rect l="l" t="t" r="r" b="b"/>
              <a:pathLst>
                <a:path w="32203" h="588" extrusionOk="0">
                  <a:moveTo>
                    <a:pt x="0" y="0"/>
                  </a:moveTo>
                  <a:lnTo>
                    <a:pt x="0" y="587"/>
                  </a:lnTo>
                  <a:lnTo>
                    <a:pt x="32203" y="587"/>
                  </a:lnTo>
                  <a:lnTo>
                    <a:pt x="32203" y="0"/>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96"/>
            <p:cNvSpPr/>
            <p:nvPr/>
          </p:nvSpPr>
          <p:spPr>
            <a:xfrm>
              <a:off x="6695510" y="4657036"/>
              <a:ext cx="1247786" cy="34602"/>
            </a:xfrm>
            <a:custGeom>
              <a:avLst/>
              <a:gdLst/>
              <a:ahLst/>
              <a:cxnLst/>
              <a:rect l="l" t="t" r="r" b="b"/>
              <a:pathLst>
                <a:path w="32203" h="893" extrusionOk="0">
                  <a:moveTo>
                    <a:pt x="0" y="1"/>
                  </a:moveTo>
                  <a:lnTo>
                    <a:pt x="0" y="892"/>
                  </a:lnTo>
                  <a:lnTo>
                    <a:pt x="32203" y="892"/>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96"/>
            <p:cNvSpPr/>
            <p:nvPr/>
          </p:nvSpPr>
          <p:spPr>
            <a:xfrm>
              <a:off x="6695510" y="4777082"/>
              <a:ext cx="1247786" cy="45528"/>
            </a:xfrm>
            <a:custGeom>
              <a:avLst/>
              <a:gdLst/>
              <a:ahLst/>
              <a:cxnLst/>
              <a:rect l="l" t="t" r="r" b="b"/>
              <a:pathLst>
                <a:path w="32203" h="1175" extrusionOk="0">
                  <a:moveTo>
                    <a:pt x="0" y="1"/>
                  </a:moveTo>
                  <a:lnTo>
                    <a:pt x="0" y="1174"/>
                  </a:lnTo>
                  <a:lnTo>
                    <a:pt x="32203" y="1174"/>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96"/>
            <p:cNvSpPr/>
            <p:nvPr/>
          </p:nvSpPr>
          <p:spPr>
            <a:xfrm>
              <a:off x="6695510" y="4895306"/>
              <a:ext cx="1247786" cy="57346"/>
            </a:xfrm>
            <a:custGeom>
              <a:avLst/>
              <a:gdLst/>
              <a:ahLst/>
              <a:cxnLst/>
              <a:rect l="l" t="t" r="r" b="b"/>
              <a:pathLst>
                <a:path w="32203" h="1480" extrusionOk="0">
                  <a:moveTo>
                    <a:pt x="0" y="1"/>
                  </a:moveTo>
                  <a:lnTo>
                    <a:pt x="0" y="1480"/>
                  </a:lnTo>
                  <a:lnTo>
                    <a:pt x="32203" y="1480"/>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1" name="Google Shape;2811;p96"/>
          <p:cNvGrpSpPr/>
          <p:nvPr/>
        </p:nvGrpSpPr>
        <p:grpSpPr>
          <a:xfrm>
            <a:off x="7517511" y="3112644"/>
            <a:ext cx="1300022" cy="1050224"/>
            <a:chOff x="7545672" y="963144"/>
            <a:chExt cx="782533" cy="632170"/>
          </a:xfrm>
        </p:grpSpPr>
        <p:sp>
          <p:nvSpPr>
            <p:cNvPr id="2812" name="Google Shape;2812;p96"/>
            <p:cNvSpPr/>
            <p:nvPr/>
          </p:nvSpPr>
          <p:spPr>
            <a:xfrm flipH="1">
              <a:off x="7555223" y="1043101"/>
              <a:ext cx="772982" cy="18460"/>
            </a:xfrm>
            <a:custGeom>
              <a:avLst/>
              <a:gdLst/>
              <a:ahLst/>
              <a:cxnLst/>
              <a:rect l="l" t="t" r="r" b="b"/>
              <a:pathLst>
                <a:path w="26547" h="634" extrusionOk="0">
                  <a:moveTo>
                    <a:pt x="0" y="0"/>
                  </a:moveTo>
                  <a:lnTo>
                    <a:pt x="0" y="634"/>
                  </a:lnTo>
                  <a:lnTo>
                    <a:pt x="26546" y="634"/>
                  </a:lnTo>
                  <a:lnTo>
                    <a:pt x="26546"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96"/>
            <p:cNvSpPr/>
            <p:nvPr/>
          </p:nvSpPr>
          <p:spPr>
            <a:xfrm flipH="1">
              <a:off x="7971428" y="963144"/>
              <a:ext cx="307568" cy="88168"/>
            </a:xfrm>
            <a:custGeom>
              <a:avLst/>
              <a:gdLst/>
              <a:ahLst/>
              <a:cxnLst/>
              <a:rect l="l" t="t" r="r" b="b"/>
              <a:pathLst>
                <a:path w="10563" h="3028" extrusionOk="0">
                  <a:moveTo>
                    <a:pt x="5281" y="0"/>
                  </a:moveTo>
                  <a:cubicBezTo>
                    <a:pt x="3234" y="0"/>
                    <a:pt x="1186" y="1009"/>
                    <a:pt x="0" y="3028"/>
                  </a:cubicBezTo>
                  <a:lnTo>
                    <a:pt x="10562" y="3028"/>
                  </a:lnTo>
                  <a:cubicBezTo>
                    <a:pt x="9377" y="1009"/>
                    <a:pt x="7329" y="0"/>
                    <a:pt x="5281" y="0"/>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96"/>
            <p:cNvSpPr/>
            <p:nvPr/>
          </p:nvSpPr>
          <p:spPr>
            <a:xfrm flipH="1">
              <a:off x="7555223" y="1213962"/>
              <a:ext cx="772982" cy="18460"/>
            </a:xfrm>
            <a:custGeom>
              <a:avLst/>
              <a:gdLst/>
              <a:ahLst/>
              <a:cxnLst/>
              <a:rect l="l" t="t" r="r" b="b"/>
              <a:pathLst>
                <a:path w="26547" h="634" extrusionOk="0">
                  <a:moveTo>
                    <a:pt x="0" y="0"/>
                  </a:moveTo>
                  <a:lnTo>
                    <a:pt x="0" y="634"/>
                  </a:lnTo>
                  <a:lnTo>
                    <a:pt x="26546" y="634"/>
                  </a:lnTo>
                  <a:lnTo>
                    <a:pt x="26546"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96"/>
            <p:cNvSpPr/>
            <p:nvPr/>
          </p:nvSpPr>
          <p:spPr>
            <a:xfrm flipH="1">
              <a:off x="7637246" y="1133831"/>
              <a:ext cx="307568" cy="87673"/>
            </a:xfrm>
            <a:custGeom>
              <a:avLst/>
              <a:gdLst/>
              <a:ahLst/>
              <a:cxnLst/>
              <a:rect l="l" t="t" r="r" b="b"/>
              <a:pathLst>
                <a:path w="10563" h="3011" extrusionOk="0">
                  <a:moveTo>
                    <a:pt x="5273" y="0"/>
                  </a:moveTo>
                  <a:cubicBezTo>
                    <a:pt x="3222" y="0"/>
                    <a:pt x="1174" y="1003"/>
                    <a:pt x="1" y="3010"/>
                  </a:cubicBezTo>
                  <a:lnTo>
                    <a:pt x="10563" y="3010"/>
                  </a:lnTo>
                  <a:cubicBezTo>
                    <a:pt x="9377" y="1003"/>
                    <a:pt x="7324" y="0"/>
                    <a:pt x="5273" y="0"/>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96"/>
            <p:cNvSpPr/>
            <p:nvPr/>
          </p:nvSpPr>
          <p:spPr>
            <a:xfrm flipH="1">
              <a:off x="7545672" y="1406662"/>
              <a:ext cx="772953" cy="17820"/>
            </a:xfrm>
            <a:custGeom>
              <a:avLst/>
              <a:gdLst/>
              <a:ahLst/>
              <a:cxnLst/>
              <a:rect l="l" t="t" r="r" b="b"/>
              <a:pathLst>
                <a:path w="26546" h="612" extrusionOk="0">
                  <a:moveTo>
                    <a:pt x="0" y="1"/>
                  </a:moveTo>
                  <a:lnTo>
                    <a:pt x="0" y="611"/>
                  </a:lnTo>
                  <a:lnTo>
                    <a:pt x="26546" y="611"/>
                  </a:lnTo>
                  <a:lnTo>
                    <a:pt x="26546" y="1"/>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96"/>
            <p:cNvSpPr/>
            <p:nvPr/>
          </p:nvSpPr>
          <p:spPr>
            <a:xfrm flipH="1">
              <a:off x="7961878" y="1326531"/>
              <a:ext cx="307568" cy="87702"/>
            </a:xfrm>
            <a:custGeom>
              <a:avLst/>
              <a:gdLst/>
              <a:ahLst/>
              <a:cxnLst/>
              <a:rect l="l" t="t" r="r" b="b"/>
              <a:pathLst>
                <a:path w="10563" h="3012" extrusionOk="0">
                  <a:moveTo>
                    <a:pt x="5273" y="1"/>
                  </a:moveTo>
                  <a:cubicBezTo>
                    <a:pt x="3222" y="1"/>
                    <a:pt x="1175" y="1004"/>
                    <a:pt x="1" y="3011"/>
                  </a:cubicBezTo>
                  <a:lnTo>
                    <a:pt x="10563" y="3011"/>
                  </a:lnTo>
                  <a:cubicBezTo>
                    <a:pt x="9378" y="1004"/>
                    <a:pt x="7324" y="1"/>
                    <a:pt x="5273" y="1"/>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96"/>
            <p:cNvSpPr/>
            <p:nvPr/>
          </p:nvSpPr>
          <p:spPr>
            <a:xfrm flipH="1">
              <a:off x="7545672" y="1576854"/>
              <a:ext cx="772953" cy="18460"/>
            </a:xfrm>
            <a:custGeom>
              <a:avLst/>
              <a:gdLst/>
              <a:ahLst/>
              <a:cxnLst/>
              <a:rect l="l" t="t" r="r" b="b"/>
              <a:pathLst>
                <a:path w="26546" h="634" extrusionOk="0">
                  <a:moveTo>
                    <a:pt x="0" y="0"/>
                  </a:moveTo>
                  <a:lnTo>
                    <a:pt x="0" y="634"/>
                  </a:lnTo>
                  <a:lnTo>
                    <a:pt x="26546" y="634"/>
                  </a:lnTo>
                  <a:lnTo>
                    <a:pt x="26546"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96"/>
            <p:cNvSpPr/>
            <p:nvPr/>
          </p:nvSpPr>
          <p:spPr>
            <a:xfrm flipH="1">
              <a:off x="7628366" y="1496897"/>
              <a:ext cx="307568" cy="88168"/>
            </a:xfrm>
            <a:custGeom>
              <a:avLst/>
              <a:gdLst/>
              <a:ahLst/>
              <a:cxnLst/>
              <a:rect l="l" t="t" r="r" b="b"/>
              <a:pathLst>
                <a:path w="10563" h="3028" extrusionOk="0">
                  <a:moveTo>
                    <a:pt x="5282" y="0"/>
                  </a:moveTo>
                  <a:cubicBezTo>
                    <a:pt x="3234" y="0"/>
                    <a:pt x="1186" y="1009"/>
                    <a:pt x="1" y="3028"/>
                  </a:cubicBezTo>
                  <a:lnTo>
                    <a:pt x="10563" y="3028"/>
                  </a:lnTo>
                  <a:cubicBezTo>
                    <a:pt x="9377" y="1009"/>
                    <a:pt x="7330" y="0"/>
                    <a:pt x="5282" y="0"/>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04417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9"/>
        <p:cNvGrpSpPr/>
        <p:nvPr/>
      </p:nvGrpSpPr>
      <p:grpSpPr>
        <a:xfrm>
          <a:off x="0" y="0"/>
          <a:ext cx="0" cy="0"/>
          <a:chOff x="0" y="0"/>
          <a:chExt cx="0" cy="0"/>
        </a:xfrm>
      </p:grpSpPr>
      <p:grpSp>
        <p:nvGrpSpPr>
          <p:cNvPr id="2770" name="Google Shape;2770;p96"/>
          <p:cNvGrpSpPr/>
          <p:nvPr/>
        </p:nvGrpSpPr>
        <p:grpSpPr>
          <a:xfrm>
            <a:off x="5631179" y="1567202"/>
            <a:ext cx="3697846" cy="3337747"/>
            <a:chOff x="1740732" y="712175"/>
            <a:chExt cx="4287854" cy="3870300"/>
          </a:xfrm>
        </p:grpSpPr>
        <p:grpSp>
          <p:nvGrpSpPr>
            <p:cNvPr id="2771" name="Google Shape;2771;p96"/>
            <p:cNvGrpSpPr/>
            <p:nvPr/>
          </p:nvGrpSpPr>
          <p:grpSpPr>
            <a:xfrm>
              <a:off x="2341558" y="712175"/>
              <a:ext cx="3381042" cy="3870300"/>
              <a:chOff x="2341558" y="712175"/>
              <a:chExt cx="3381042" cy="3870300"/>
            </a:xfrm>
          </p:grpSpPr>
          <p:cxnSp>
            <p:nvCxnSpPr>
              <p:cNvPr id="2772" name="Google Shape;2772;p96"/>
              <p:cNvCxnSpPr/>
              <p:nvPr/>
            </p:nvCxnSpPr>
            <p:spPr>
              <a:xfrm>
                <a:off x="2341558"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3" name="Google Shape;2773;p96"/>
              <p:cNvCxnSpPr/>
              <p:nvPr/>
            </p:nvCxnSpPr>
            <p:spPr>
              <a:xfrm>
                <a:off x="3017767"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4" name="Google Shape;2774;p96"/>
              <p:cNvCxnSpPr/>
              <p:nvPr/>
            </p:nvCxnSpPr>
            <p:spPr>
              <a:xfrm>
                <a:off x="3693975"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5" name="Google Shape;2775;p96"/>
              <p:cNvCxnSpPr/>
              <p:nvPr/>
            </p:nvCxnSpPr>
            <p:spPr>
              <a:xfrm>
                <a:off x="4370183"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6" name="Google Shape;2776;p96"/>
              <p:cNvCxnSpPr/>
              <p:nvPr/>
            </p:nvCxnSpPr>
            <p:spPr>
              <a:xfrm>
                <a:off x="5046392"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7" name="Google Shape;2777;p96"/>
              <p:cNvCxnSpPr/>
              <p:nvPr/>
            </p:nvCxnSpPr>
            <p:spPr>
              <a:xfrm>
                <a:off x="5722600" y="712175"/>
                <a:ext cx="0" cy="3870300"/>
              </a:xfrm>
              <a:prstGeom prst="straightConnector1">
                <a:avLst/>
              </a:prstGeom>
              <a:noFill/>
              <a:ln w="9525" cap="flat" cmpd="sng">
                <a:solidFill>
                  <a:schemeClr val="dk2"/>
                </a:solidFill>
                <a:prstDash val="solid"/>
                <a:round/>
                <a:headEnd type="none" w="med" len="med"/>
                <a:tailEnd type="none" w="med" len="med"/>
              </a:ln>
            </p:spPr>
          </p:cxnSp>
        </p:grpSp>
        <p:grpSp>
          <p:nvGrpSpPr>
            <p:cNvPr id="2778" name="Google Shape;2778;p96"/>
            <p:cNvGrpSpPr/>
            <p:nvPr/>
          </p:nvGrpSpPr>
          <p:grpSpPr>
            <a:xfrm rot="5400000">
              <a:off x="2532242" y="516414"/>
              <a:ext cx="2704835" cy="4287854"/>
              <a:chOff x="2341561" y="712175"/>
              <a:chExt cx="2704835" cy="3535500"/>
            </a:xfrm>
          </p:grpSpPr>
          <p:cxnSp>
            <p:nvCxnSpPr>
              <p:cNvPr id="2779" name="Google Shape;2779;p96"/>
              <p:cNvCxnSpPr/>
              <p:nvPr/>
            </p:nvCxnSpPr>
            <p:spPr>
              <a:xfrm>
                <a:off x="2341561"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0" name="Google Shape;2780;p96"/>
              <p:cNvCxnSpPr/>
              <p:nvPr/>
            </p:nvCxnSpPr>
            <p:spPr>
              <a:xfrm>
                <a:off x="3017770"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1" name="Google Shape;2781;p96"/>
              <p:cNvCxnSpPr/>
              <p:nvPr/>
            </p:nvCxnSpPr>
            <p:spPr>
              <a:xfrm>
                <a:off x="3693979"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2" name="Google Shape;2782;p96"/>
              <p:cNvCxnSpPr/>
              <p:nvPr/>
            </p:nvCxnSpPr>
            <p:spPr>
              <a:xfrm>
                <a:off x="4370188"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3" name="Google Shape;2783;p96"/>
              <p:cNvCxnSpPr/>
              <p:nvPr/>
            </p:nvCxnSpPr>
            <p:spPr>
              <a:xfrm>
                <a:off x="5046396" y="712175"/>
                <a:ext cx="0" cy="3535500"/>
              </a:xfrm>
              <a:prstGeom prst="straightConnector1">
                <a:avLst/>
              </a:prstGeom>
              <a:noFill/>
              <a:ln w="9525" cap="flat" cmpd="sng">
                <a:solidFill>
                  <a:schemeClr val="dk2"/>
                </a:solidFill>
                <a:prstDash val="solid"/>
                <a:round/>
                <a:headEnd type="none" w="med" len="med"/>
                <a:tailEnd type="none" w="med" len="med"/>
              </a:ln>
            </p:spPr>
          </p:cxnSp>
        </p:grpSp>
      </p:grpSp>
      <p:sp>
        <p:nvSpPr>
          <p:cNvPr id="2784" name="Google Shape;2784;p96"/>
          <p:cNvSpPr txBox="1">
            <a:spLocks noGrp="1"/>
          </p:cNvSpPr>
          <p:nvPr>
            <p:ph type="title" idx="4294967295"/>
          </p:nvPr>
        </p:nvSpPr>
        <p:spPr>
          <a:xfrm>
            <a:off x="720000" y="538422"/>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ALTERNATIVE</a:t>
            </a:r>
            <a:endParaRPr/>
          </a:p>
        </p:txBody>
      </p:sp>
      <p:sp>
        <p:nvSpPr>
          <p:cNvPr id="2785" name="Google Shape;2785;p96"/>
          <p:cNvSpPr txBox="1">
            <a:spLocks noGrp="1"/>
          </p:cNvSpPr>
          <p:nvPr>
            <p:ph type="body" idx="1"/>
          </p:nvPr>
        </p:nvSpPr>
        <p:spPr>
          <a:xfrm>
            <a:off x="726900" y="1259225"/>
            <a:ext cx="4683000" cy="334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order to perform the clustering steps, we needed to get a numerical representation of the text.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next steps were followed to obtain the desired text representation:</a:t>
            </a:r>
          </a:p>
          <a:p>
            <a:pPr marL="0" lvl="0" indent="0" algn="l" rtl="0">
              <a:spcBef>
                <a:spcPts val="0"/>
              </a:spcBef>
              <a:spcAft>
                <a:spcPts val="0"/>
              </a:spcAft>
              <a:buNone/>
            </a:pPr>
            <a:endParaRPr lang="en-US" dirty="0"/>
          </a:p>
          <a:p>
            <a:pPr marL="457200" lvl="0" indent="-304800" algn="l" rtl="0">
              <a:spcBef>
                <a:spcPts val="0"/>
              </a:spcBef>
              <a:spcAft>
                <a:spcPts val="0"/>
              </a:spcAft>
              <a:buClr>
                <a:schemeClr val="dk2"/>
              </a:buClr>
              <a:buSzPts val="1200"/>
              <a:buFont typeface="+mj-lt"/>
              <a:buAutoNum type="arabicPeriod"/>
            </a:pPr>
            <a:r>
              <a:rPr lang="en-US" i="1" dirty="0" err="1">
                <a:uFill>
                  <a:noFill/>
                </a:uFill>
              </a:rPr>
              <a:t>Tf-Idf</a:t>
            </a:r>
            <a:r>
              <a:rPr lang="en-US" dirty="0">
                <a:uFill>
                  <a:noFill/>
                </a:uFill>
              </a:rPr>
              <a:t>: we considered </a:t>
            </a:r>
            <a:r>
              <a:rPr lang="en-US" dirty="0" err="1">
                <a:uFill>
                  <a:noFill/>
                </a:uFill>
              </a:rPr>
              <a:t>uni</a:t>
            </a:r>
            <a:r>
              <a:rPr lang="en-US" dirty="0">
                <a:uFill>
                  <a:noFill/>
                </a:uFill>
              </a:rPr>
              <a:t>-grams and bi-grams, and the final vectorized text is composed by 10000 features;</a:t>
            </a:r>
          </a:p>
          <a:p>
            <a:pPr marL="457200" lvl="0" indent="-304800" algn="l" rtl="0">
              <a:spcBef>
                <a:spcPts val="0"/>
              </a:spcBef>
              <a:spcAft>
                <a:spcPts val="0"/>
              </a:spcAft>
              <a:buClr>
                <a:schemeClr val="dk2"/>
              </a:buClr>
              <a:buSzPts val="1200"/>
              <a:buFont typeface="+mj-lt"/>
              <a:buAutoNum type="arabicPeriod"/>
            </a:pPr>
            <a:r>
              <a:rPr lang="en-US" i="1" dirty="0">
                <a:uFill>
                  <a:noFill/>
                </a:uFill>
              </a:rPr>
              <a:t>SVD</a:t>
            </a:r>
            <a:r>
              <a:rPr lang="en-US" dirty="0">
                <a:uFill>
                  <a:noFill/>
                </a:uFill>
              </a:rPr>
              <a:t>: we performed Singular Value Decomposition in order to obtain shorter and denser vectors that represent text. After SVD was performed, all vectors had a length of 200.</a:t>
            </a:r>
          </a:p>
        </p:txBody>
      </p:sp>
      <p:sp>
        <p:nvSpPr>
          <p:cNvPr id="2786" name="Google Shape;2786;p96"/>
          <p:cNvSpPr txBox="1">
            <a:spLocks noGrp="1"/>
          </p:cNvSpPr>
          <p:nvPr>
            <p:ph type="title"/>
          </p:nvPr>
        </p:nvSpPr>
        <p:spPr>
          <a:xfrm>
            <a:off x="720000" y="53842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4"/>
                </a:solidFill>
              </a:rPr>
              <a:t>TEXT REPRESENTATION</a:t>
            </a:r>
            <a:endParaRPr dirty="0">
              <a:solidFill>
                <a:schemeClr val="lt2"/>
              </a:solidFill>
            </a:endParaRPr>
          </a:p>
        </p:txBody>
      </p:sp>
      <p:grpSp>
        <p:nvGrpSpPr>
          <p:cNvPr id="2787" name="Google Shape;2787;p96"/>
          <p:cNvGrpSpPr/>
          <p:nvPr/>
        </p:nvGrpSpPr>
        <p:grpSpPr>
          <a:xfrm>
            <a:off x="6052175" y="2085988"/>
            <a:ext cx="1299989" cy="649605"/>
            <a:chOff x="7477975" y="3397900"/>
            <a:chExt cx="1299989" cy="649605"/>
          </a:xfrm>
        </p:grpSpPr>
        <p:sp>
          <p:nvSpPr>
            <p:cNvPr id="2788" name="Google Shape;2788;p96"/>
            <p:cNvSpPr/>
            <p:nvPr/>
          </p:nvSpPr>
          <p:spPr>
            <a:xfrm>
              <a:off x="7477975" y="3397900"/>
              <a:ext cx="1299989" cy="649601"/>
            </a:xfrm>
            <a:custGeom>
              <a:avLst/>
              <a:gdLst/>
              <a:ahLst/>
              <a:cxnLst/>
              <a:rect l="l" t="t" r="r" b="b"/>
              <a:pathLst>
                <a:path w="36310" h="18144" extrusionOk="0">
                  <a:moveTo>
                    <a:pt x="0" y="0"/>
                  </a:moveTo>
                  <a:lnTo>
                    <a:pt x="0" y="18144"/>
                  </a:lnTo>
                  <a:lnTo>
                    <a:pt x="36310" y="18144"/>
                  </a:lnTo>
                  <a:lnTo>
                    <a:pt x="36310" y="0"/>
                  </a:ln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96"/>
            <p:cNvSpPr/>
            <p:nvPr/>
          </p:nvSpPr>
          <p:spPr>
            <a:xfrm>
              <a:off x="7740984" y="3661769"/>
              <a:ext cx="773119" cy="385736"/>
            </a:xfrm>
            <a:custGeom>
              <a:avLst/>
              <a:gdLst/>
              <a:ahLst/>
              <a:cxnLst/>
              <a:rect l="l" t="t" r="r" b="b"/>
              <a:pathLst>
                <a:path w="21594" h="10774" extrusionOk="0">
                  <a:moveTo>
                    <a:pt x="10797" y="0"/>
                  </a:moveTo>
                  <a:cubicBezTo>
                    <a:pt x="4836" y="0"/>
                    <a:pt x="1" y="4812"/>
                    <a:pt x="1" y="10774"/>
                  </a:cubicBezTo>
                  <a:lnTo>
                    <a:pt x="4413" y="10774"/>
                  </a:lnTo>
                  <a:cubicBezTo>
                    <a:pt x="4413" y="7253"/>
                    <a:pt x="7277" y="4390"/>
                    <a:pt x="10797" y="4390"/>
                  </a:cubicBezTo>
                  <a:cubicBezTo>
                    <a:pt x="14341" y="4390"/>
                    <a:pt x="17181" y="7253"/>
                    <a:pt x="17181" y="10774"/>
                  </a:cubicBezTo>
                  <a:lnTo>
                    <a:pt x="21594" y="10774"/>
                  </a:lnTo>
                  <a:cubicBezTo>
                    <a:pt x="21594" y="4812"/>
                    <a:pt x="16759" y="0"/>
                    <a:pt x="10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96"/>
            <p:cNvSpPr/>
            <p:nvPr/>
          </p:nvSpPr>
          <p:spPr>
            <a:xfrm>
              <a:off x="7622512" y="3542437"/>
              <a:ext cx="1010096" cy="505066"/>
            </a:xfrm>
            <a:custGeom>
              <a:avLst/>
              <a:gdLst/>
              <a:ahLst/>
              <a:cxnLst/>
              <a:rect l="l" t="t" r="r" b="b"/>
              <a:pathLst>
                <a:path w="28213" h="14107" extrusionOk="0">
                  <a:moveTo>
                    <a:pt x="14106" y="1"/>
                  </a:moveTo>
                  <a:cubicBezTo>
                    <a:pt x="6314" y="1"/>
                    <a:pt x="0" y="6314"/>
                    <a:pt x="0" y="14107"/>
                  </a:cubicBezTo>
                  <a:lnTo>
                    <a:pt x="211" y="14107"/>
                  </a:lnTo>
                  <a:cubicBezTo>
                    <a:pt x="211" y="6432"/>
                    <a:pt x="6431" y="235"/>
                    <a:pt x="14106" y="235"/>
                  </a:cubicBezTo>
                  <a:cubicBezTo>
                    <a:pt x="21781" y="235"/>
                    <a:pt x="28001" y="6432"/>
                    <a:pt x="28001" y="14107"/>
                  </a:cubicBezTo>
                  <a:lnTo>
                    <a:pt x="28212" y="14107"/>
                  </a:lnTo>
                  <a:cubicBezTo>
                    <a:pt x="28212" y="6314"/>
                    <a:pt x="21899" y="1"/>
                    <a:pt x="14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96"/>
            <p:cNvSpPr/>
            <p:nvPr/>
          </p:nvSpPr>
          <p:spPr>
            <a:xfrm>
              <a:off x="7497273" y="3417234"/>
              <a:ext cx="1260534" cy="630267"/>
            </a:xfrm>
            <a:custGeom>
              <a:avLst/>
              <a:gdLst/>
              <a:ahLst/>
              <a:cxnLst/>
              <a:rect l="l" t="t" r="r" b="b"/>
              <a:pathLst>
                <a:path w="35208" h="17604" extrusionOk="0">
                  <a:moveTo>
                    <a:pt x="17604" y="0"/>
                  </a:moveTo>
                  <a:cubicBezTo>
                    <a:pt x="7887" y="0"/>
                    <a:pt x="1" y="7887"/>
                    <a:pt x="1" y="17604"/>
                  </a:cubicBezTo>
                  <a:lnTo>
                    <a:pt x="283" y="17604"/>
                  </a:lnTo>
                  <a:cubicBezTo>
                    <a:pt x="283" y="8051"/>
                    <a:pt x="8028" y="282"/>
                    <a:pt x="17604" y="282"/>
                  </a:cubicBezTo>
                  <a:cubicBezTo>
                    <a:pt x="27180" y="282"/>
                    <a:pt x="34949" y="8051"/>
                    <a:pt x="34949" y="17604"/>
                  </a:cubicBezTo>
                  <a:lnTo>
                    <a:pt x="35207" y="17604"/>
                  </a:lnTo>
                  <a:cubicBezTo>
                    <a:pt x="35207" y="7887"/>
                    <a:pt x="27345" y="0"/>
                    <a:pt x="17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2" name="Google Shape;2792;p96"/>
          <p:cNvGrpSpPr/>
          <p:nvPr/>
        </p:nvGrpSpPr>
        <p:grpSpPr>
          <a:xfrm>
            <a:off x="7835523" y="1111127"/>
            <a:ext cx="836489" cy="960744"/>
            <a:chOff x="9922150" y="3979925"/>
            <a:chExt cx="598475" cy="687375"/>
          </a:xfrm>
        </p:grpSpPr>
        <p:sp>
          <p:nvSpPr>
            <p:cNvPr id="2793" name="Google Shape;2793;p96"/>
            <p:cNvSpPr/>
            <p:nvPr/>
          </p:nvSpPr>
          <p:spPr>
            <a:xfrm>
              <a:off x="10176925" y="3979925"/>
              <a:ext cx="343700" cy="687375"/>
            </a:xfrm>
            <a:custGeom>
              <a:avLst/>
              <a:gdLst/>
              <a:ahLst/>
              <a:cxnLst/>
              <a:rect l="l" t="t" r="r" b="b"/>
              <a:pathLst>
                <a:path w="13748" h="27495" extrusionOk="0">
                  <a:moveTo>
                    <a:pt x="0" y="1"/>
                  </a:moveTo>
                  <a:lnTo>
                    <a:pt x="0" y="27495"/>
                  </a:lnTo>
                  <a:cubicBezTo>
                    <a:pt x="7591" y="27495"/>
                    <a:pt x="13747" y="21338"/>
                    <a:pt x="13747" y="13748"/>
                  </a:cubicBezTo>
                  <a:cubicBezTo>
                    <a:pt x="13747" y="6157"/>
                    <a:pt x="7591" y="1"/>
                    <a:pt x="0" y="1"/>
                  </a:cubicBez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96"/>
            <p:cNvSpPr/>
            <p:nvPr/>
          </p:nvSpPr>
          <p:spPr>
            <a:xfrm>
              <a:off x="9922150" y="4079350"/>
              <a:ext cx="481850" cy="481375"/>
            </a:xfrm>
            <a:custGeom>
              <a:avLst/>
              <a:gdLst/>
              <a:ahLst/>
              <a:cxnLst/>
              <a:rect l="l" t="t" r="r" b="b"/>
              <a:pathLst>
                <a:path w="19274" h="19255" extrusionOk="0">
                  <a:moveTo>
                    <a:pt x="9637" y="1"/>
                  </a:moveTo>
                  <a:cubicBezTo>
                    <a:pt x="4303" y="1"/>
                    <a:pt x="1" y="4303"/>
                    <a:pt x="1" y="9618"/>
                  </a:cubicBezTo>
                  <a:cubicBezTo>
                    <a:pt x="1" y="14952"/>
                    <a:pt x="4303" y="19254"/>
                    <a:pt x="9637" y="19254"/>
                  </a:cubicBezTo>
                  <a:cubicBezTo>
                    <a:pt x="14952" y="19254"/>
                    <a:pt x="19273" y="14952"/>
                    <a:pt x="19273" y="9618"/>
                  </a:cubicBezTo>
                  <a:cubicBezTo>
                    <a:pt x="19273" y="4303"/>
                    <a:pt x="14952" y="1"/>
                    <a:pt x="9637"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96"/>
            <p:cNvSpPr/>
            <p:nvPr/>
          </p:nvSpPr>
          <p:spPr>
            <a:xfrm>
              <a:off x="10050250" y="4217500"/>
              <a:ext cx="225150" cy="205075"/>
            </a:xfrm>
            <a:custGeom>
              <a:avLst/>
              <a:gdLst/>
              <a:ahLst/>
              <a:cxnLst/>
              <a:rect l="l" t="t" r="r" b="b"/>
              <a:pathLst>
                <a:path w="9006" h="8203" extrusionOk="0">
                  <a:moveTo>
                    <a:pt x="4513" y="0"/>
                  </a:moveTo>
                  <a:cubicBezTo>
                    <a:pt x="3461" y="0"/>
                    <a:pt x="2410" y="402"/>
                    <a:pt x="1607" y="1205"/>
                  </a:cubicBezTo>
                  <a:cubicBezTo>
                    <a:pt x="1" y="2811"/>
                    <a:pt x="1" y="5392"/>
                    <a:pt x="1607" y="6998"/>
                  </a:cubicBezTo>
                  <a:cubicBezTo>
                    <a:pt x="2410" y="7801"/>
                    <a:pt x="3461" y="8203"/>
                    <a:pt x="4513" y="8203"/>
                  </a:cubicBezTo>
                  <a:cubicBezTo>
                    <a:pt x="5564" y="8203"/>
                    <a:pt x="6616" y="7801"/>
                    <a:pt x="7419" y="6998"/>
                  </a:cubicBezTo>
                  <a:cubicBezTo>
                    <a:pt x="9006" y="5392"/>
                    <a:pt x="9006" y="2811"/>
                    <a:pt x="7419" y="1205"/>
                  </a:cubicBezTo>
                  <a:cubicBezTo>
                    <a:pt x="6616" y="402"/>
                    <a:pt x="5564" y="0"/>
                    <a:pt x="4513" y="0"/>
                  </a:cubicBezTo>
                  <a:close/>
                </a:path>
              </a:pathLst>
            </a:custGeom>
            <a:solidFill>
              <a:srgbClr val="201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96"/>
          <p:cNvGrpSpPr/>
          <p:nvPr/>
        </p:nvGrpSpPr>
        <p:grpSpPr>
          <a:xfrm>
            <a:off x="7183060" y="632361"/>
            <a:ext cx="276605" cy="990131"/>
            <a:chOff x="9413100" y="4275325"/>
            <a:chExt cx="197900" cy="708400"/>
          </a:xfrm>
        </p:grpSpPr>
        <p:sp>
          <p:nvSpPr>
            <p:cNvPr id="2797" name="Google Shape;2797;p96"/>
            <p:cNvSpPr/>
            <p:nvPr/>
          </p:nvSpPr>
          <p:spPr>
            <a:xfrm>
              <a:off x="9413100" y="4275325"/>
              <a:ext cx="197900" cy="98975"/>
            </a:xfrm>
            <a:custGeom>
              <a:avLst/>
              <a:gdLst/>
              <a:ahLst/>
              <a:cxnLst/>
              <a:rect l="l" t="t" r="r" b="b"/>
              <a:pathLst>
                <a:path w="7916" h="3959" extrusionOk="0">
                  <a:moveTo>
                    <a:pt x="3958" y="1"/>
                  </a:moveTo>
                  <a:cubicBezTo>
                    <a:pt x="1779" y="1"/>
                    <a:pt x="1" y="1779"/>
                    <a:pt x="1" y="3959"/>
                  </a:cubicBezTo>
                  <a:lnTo>
                    <a:pt x="7916" y="3959"/>
                  </a:lnTo>
                  <a:cubicBezTo>
                    <a:pt x="7916" y="1779"/>
                    <a:pt x="6138" y="1"/>
                    <a:pt x="3958"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96"/>
            <p:cNvSpPr/>
            <p:nvPr/>
          </p:nvSpPr>
          <p:spPr>
            <a:xfrm>
              <a:off x="9413100" y="4377150"/>
              <a:ext cx="197900" cy="98950"/>
            </a:xfrm>
            <a:custGeom>
              <a:avLst/>
              <a:gdLst/>
              <a:ahLst/>
              <a:cxnLst/>
              <a:rect l="l" t="t" r="r" b="b"/>
              <a:pathLst>
                <a:path w="7916" h="3958" extrusionOk="0">
                  <a:moveTo>
                    <a:pt x="3958" y="0"/>
                  </a:moveTo>
                  <a:cubicBezTo>
                    <a:pt x="1779" y="0"/>
                    <a:pt x="1" y="1759"/>
                    <a:pt x="1" y="3958"/>
                  </a:cubicBezTo>
                  <a:lnTo>
                    <a:pt x="7916" y="3958"/>
                  </a:lnTo>
                  <a:cubicBezTo>
                    <a:pt x="7916" y="1759"/>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96"/>
            <p:cNvSpPr/>
            <p:nvPr/>
          </p:nvSpPr>
          <p:spPr>
            <a:xfrm>
              <a:off x="9413100" y="4478475"/>
              <a:ext cx="197900" cy="98975"/>
            </a:xfrm>
            <a:custGeom>
              <a:avLst/>
              <a:gdLst/>
              <a:ahLst/>
              <a:cxnLst/>
              <a:rect l="l" t="t" r="r" b="b"/>
              <a:pathLst>
                <a:path w="7916" h="3959" extrusionOk="0">
                  <a:moveTo>
                    <a:pt x="3958" y="1"/>
                  </a:moveTo>
                  <a:cubicBezTo>
                    <a:pt x="1779" y="1"/>
                    <a:pt x="1" y="1779"/>
                    <a:pt x="1" y="3958"/>
                  </a:cubicBezTo>
                  <a:lnTo>
                    <a:pt x="7916" y="3958"/>
                  </a:lnTo>
                  <a:cubicBezTo>
                    <a:pt x="7916" y="1779"/>
                    <a:pt x="6138" y="1"/>
                    <a:pt x="3958"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96"/>
            <p:cNvSpPr/>
            <p:nvPr/>
          </p:nvSpPr>
          <p:spPr>
            <a:xfrm>
              <a:off x="9413100" y="4580300"/>
              <a:ext cx="197900" cy="98950"/>
            </a:xfrm>
            <a:custGeom>
              <a:avLst/>
              <a:gdLst/>
              <a:ahLst/>
              <a:cxnLst/>
              <a:rect l="l" t="t" r="r" b="b"/>
              <a:pathLst>
                <a:path w="7916" h="3958" extrusionOk="0">
                  <a:moveTo>
                    <a:pt x="3958" y="0"/>
                  </a:moveTo>
                  <a:cubicBezTo>
                    <a:pt x="1779" y="0"/>
                    <a:pt x="1" y="1759"/>
                    <a:pt x="1" y="3958"/>
                  </a:cubicBezTo>
                  <a:lnTo>
                    <a:pt x="7916" y="3958"/>
                  </a:lnTo>
                  <a:cubicBezTo>
                    <a:pt x="7916" y="1759"/>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96"/>
            <p:cNvSpPr/>
            <p:nvPr/>
          </p:nvSpPr>
          <p:spPr>
            <a:xfrm>
              <a:off x="9413100" y="4681625"/>
              <a:ext cx="197900" cy="98975"/>
            </a:xfrm>
            <a:custGeom>
              <a:avLst/>
              <a:gdLst/>
              <a:ahLst/>
              <a:cxnLst/>
              <a:rect l="l" t="t" r="r" b="b"/>
              <a:pathLst>
                <a:path w="7916" h="3959" extrusionOk="0">
                  <a:moveTo>
                    <a:pt x="3958" y="0"/>
                  </a:moveTo>
                  <a:cubicBezTo>
                    <a:pt x="1779" y="0"/>
                    <a:pt x="1" y="1778"/>
                    <a:pt x="1" y="3958"/>
                  </a:cubicBezTo>
                  <a:lnTo>
                    <a:pt x="7916" y="3958"/>
                  </a:lnTo>
                  <a:cubicBezTo>
                    <a:pt x="7916" y="1778"/>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96"/>
            <p:cNvSpPr/>
            <p:nvPr/>
          </p:nvSpPr>
          <p:spPr>
            <a:xfrm>
              <a:off x="9413100" y="4783425"/>
              <a:ext cx="197900" cy="98975"/>
            </a:xfrm>
            <a:custGeom>
              <a:avLst/>
              <a:gdLst/>
              <a:ahLst/>
              <a:cxnLst/>
              <a:rect l="l" t="t" r="r" b="b"/>
              <a:pathLst>
                <a:path w="7916" h="3959" extrusionOk="0">
                  <a:moveTo>
                    <a:pt x="3958" y="1"/>
                  </a:moveTo>
                  <a:cubicBezTo>
                    <a:pt x="1779" y="1"/>
                    <a:pt x="1" y="1760"/>
                    <a:pt x="1" y="3959"/>
                  </a:cubicBezTo>
                  <a:lnTo>
                    <a:pt x="7916" y="3959"/>
                  </a:lnTo>
                  <a:cubicBezTo>
                    <a:pt x="7916" y="1760"/>
                    <a:pt x="6138" y="1"/>
                    <a:pt x="3958"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96"/>
            <p:cNvSpPr/>
            <p:nvPr/>
          </p:nvSpPr>
          <p:spPr>
            <a:xfrm>
              <a:off x="9413100" y="4884775"/>
              <a:ext cx="197900" cy="98950"/>
            </a:xfrm>
            <a:custGeom>
              <a:avLst/>
              <a:gdLst/>
              <a:ahLst/>
              <a:cxnLst/>
              <a:rect l="l" t="t" r="r" b="b"/>
              <a:pathLst>
                <a:path w="7916" h="3958" extrusionOk="0">
                  <a:moveTo>
                    <a:pt x="3958" y="0"/>
                  </a:moveTo>
                  <a:cubicBezTo>
                    <a:pt x="1779" y="0"/>
                    <a:pt x="1" y="1778"/>
                    <a:pt x="1" y="3958"/>
                  </a:cubicBezTo>
                  <a:lnTo>
                    <a:pt x="7916" y="3958"/>
                  </a:lnTo>
                  <a:cubicBezTo>
                    <a:pt x="7916" y="1778"/>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4" name="Google Shape;2804;p96"/>
          <p:cNvGrpSpPr/>
          <p:nvPr/>
        </p:nvGrpSpPr>
        <p:grpSpPr>
          <a:xfrm>
            <a:off x="5552500" y="3747876"/>
            <a:ext cx="1406922" cy="703035"/>
            <a:chOff x="6611850" y="4334176"/>
            <a:chExt cx="1406922" cy="703035"/>
          </a:xfrm>
        </p:grpSpPr>
        <p:sp>
          <p:nvSpPr>
            <p:cNvPr id="2805" name="Google Shape;2805;p96"/>
            <p:cNvSpPr/>
            <p:nvPr/>
          </p:nvSpPr>
          <p:spPr>
            <a:xfrm>
              <a:off x="6611850" y="4334176"/>
              <a:ext cx="1406922" cy="703035"/>
            </a:xfrm>
            <a:custGeom>
              <a:avLst/>
              <a:gdLst/>
              <a:ahLst/>
              <a:cxnLst/>
              <a:rect l="l" t="t" r="r" b="b"/>
              <a:pathLst>
                <a:path w="36310" h="18144" extrusionOk="0">
                  <a:moveTo>
                    <a:pt x="0" y="0"/>
                  </a:moveTo>
                  <a:lnTo>
                    <a:pt x="0" y="18143"/>
                  </a:lnTo>
                  <a:lnTo>
                    <a:pt x="36310" y="18143"/>
                  </a:lnTo>
                  <a:lnTo>
                    <a:pt x="36310" y="0"/>
                  </a:ln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96"/>
            <p:cNvSpPr/>
            <p:nvPr/>
          </p:nvSpPr>
          <p:spPr>
            <a:xfrm>
              <a:off x="6695510" y="4419657"/>
              <a:ext cx="1247786" cy="10966"/>
            </a:xfrm>
            <a:custGeom>
              <a:avLst/>
              <a:gdLst/>
              <a:ahLst/>
              <a:cxnLst/>
              <a:rect l="l" t="t" r="r" b="b"/>
              <a:pathLst>
                <a:path w="32203" h="283" extrusionOk="0">
                  <a:moveTo>
                    <a:pt x="0" y="1"/>
                  </a:moveTo>
                  <a:lnTo>
                    <a:pt x="0" y="282"/>
                  </a:lnTo>
                  <a:lnTo>
                    <a:pt x="32203" y="282"/>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96"/>
            <p:cNvSpPr/>
            <p:nvPr/>
          </p:nvSpPr>
          <p:spPr>
            <a:xfrm>
              <a:off x="6695510" y="4538811"/>
              <a:ext cx="1247786" cy="22784"/>
            </a:xfrm>
            <a:custGeom>
              <a:avLst/>
              <a:gdLst/>
              <a:ahLst/>
              <a:cxnLst/>
              <a:rect l="l" t="t" r="r" b="b"/>
              <a:pathLst>
                <a:path w="32203" h="588" extrusionOk="0">
                  <a:moveTo>
                    <a:pt x="0" y="0"/>
                  </a:moveTo>
                  <a:lnTo>
                    <a:pt x="0" y="587"/>
                  </a:lnTo>
                  <a:lnTo>
                    <a:pt x="32203" y="587"/>
                  </a:lnTo>
                  <a:lnTo>
                    <a:pt x="32203" y="0"/>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96"/>
            <p:cNvSpPr/>
            <p:nvPr/>
          </p:nvSpPr>
          <p:spPr>
            <a:xfrm>
              <a:off x="6695510" y="4657036"/>
              <a:ext cx="1247786" cy="34602"/>
            </a:xfrm>
            <a:custGeom>
              <a:avLst/>
              <a:gdLst/>
              <a:ahLst/>
              <a:cxnLst/>
              <a:rect l="l" t="t" r="r" b="b"/>
              <a:pathLst>
                <a:path w="32203" h="893" extrusionOk="0">
                  <a:moveTo>
                    <a:pt x="0" y="1"/>
                  </a:moveTo>
                  <a:lnTo>
                    <a:pt x="0" y="892"/>
                  </a:lnTo>
                  <a:lnTo>
                    <a:pt x="32203" y="892"/>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96"/>
            <p:cNvSpPr/>
            <p:nvPr/>
          </p:nvSpPr>
          <p:spPr>
            <a:xfrm>
              <a:off x="6695510" y="4777082"/>
              <a:ext cx="1247786" cy="45528"/>
            </a:xfrm>
            <a:custGeom>
              <a:avLst/>
              <a:gdLst/>
              <a:ahLst/>
              <a:cxnLst/>
              <a:rect l="l" t="t" r="r" b="b"/>
              <a:pathLst>
                <a:path w="32203" h="1175" extrusionOk="0">
                  <a:moveTo>
                    <a:pt x="0" y="1"/>
                  </a:moveTo>
                  <a:lnTo>
                    <a:pt x="0" y="1174"/>
                  </a:lnTo>
                  <a:lnTo>
                    <a:pt x="32203" y="1174"/>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96"/>
            <p:cNvSpPr/>
            <p:nvPr/>
          </p:nvSpPr>
          <p:spPr>
            <a:xfrm>
              <a:off x="6695510" y="4895306"/>
              <a:ext cx="1247786" cy="57346"/>
            </a:xfrm>
            <a:custGeom>
              <a:avLst/>
              <a:gdLst/>
              <a:ahLst/>
              <a:cxnLst/>
              <a:rect l="l" t="t" r="r" b="b"/>
              <a:pathLst>
                <a:path w="32203" h="1480" extrusionOk="0">
                  <a:moveTo>
                    <a:pt x="0" y="1"/>
                  </a:moveTo>
                  <a:lnTo>
                    <a:pt x="0" y="1480"/>
                  </a:lnTo>
                  <a:lnTo>
                    <a:pt x="32203" y="1480"/>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1" name="Google Shape;2811;p96"/>
          <p:cNvGrpSpPr/>
          <p:nvPr/>
        </p:nvGrpSpPr>
        <p:grpSpPr>
          <a:xfrm>
            <a:off x="7517511" y="3112644"/>
            <a:ext cx="1300022" cy="1050224"/>
            <a:chOff x="7545672" y="963144"/>
            <a:chExt cx="782533" cy="632170"/>
          </a:xfrm>
        </p:grpSpPr>
        <p:sp>
          <p:nvSpPr>
            <p:cNvPr id="2812" name="Google Shape;2812;p96"/>
            <p:cNvSpPr/>
            <p:nvPr/>
          </p:nvSpPr>
          <p:spPr>
            <a:xfrm flipH="1">
              <a:off x="7555223" y="1043101"/>
              <a:ext cx="772982" cy="18460"/>
            </a:xfrm>
            <a:custGeom>
              <a:avLst/>
              <a:gdLst/>
              <a:ahLst/>
              <a:cxnLst/>
              <a:rect l="l" t="t" r="r" b="b"/>
              <a:pathLst>
                <a:path w="26547" h="634" extrusionOk="0">
                  <a:moveTo>
                    <a:pt x="0" y="0"/>
                  </a:moveTo>
                  <a:lnTo>
                    <a:pt x="0" y="634"/>
                  </a:lnTo>
                  <a:lnTo>
                    <a:pt x="26546" y="634"/>
                  </a:lnTo>
                  <a:lnTo>
                    <a:pt x="26546"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96"/>
            <p:cNvSpPr/>
            <p:nvPr/>
          </p:nvSpPr>
          <p:spPr>
            <a:xfrm flipH="1">
              <a:off x="7971428" y="963144"/>
              <a:ext cx="307568" cy="88168"/>
            </a:xfrm>
            <a:custGeom>
              <a:avLst/>
              <a:gdLst/>
              <a:ahLst/>
              <a:cxnLst/>
              <a:rect l="l" t="t" r="r" b="b"/>
              <a:pathLst>
                <a:path w="10563" h="3028" extrusionOk="0">
                  <a:moveTo>
                    <a:pt x="5281" y="0"/>
                  </a:moveTo>
                  <a:cubicBezTo>
                    <a:pt x="3234" y="0"/>
                    <a:pt x="1186" y="1009"/>
                    <a:pt x="0" y="3028"/>
                  </a:cubicBezTo>
                  <a:lnTo>
                    <a:pt x="10562" y="3028"/>
                  </a:lnTo>
                  <a:cubicBezTo>
                    <a:pt x="9377" y="1009"/>
                    <a:pt x="7329" y="0"/>
                    <a:pt x="5281" y="0"/>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96"/>
            <p:cNvSpPr/>
            <p:nvPr/>
          </p:nvSpPr>
          <p:spPr>
            <a:xfrm flipH="1">
              <a:off x="7555223" y="1213962"/>
              <a:ext cx="772982" cy="18460"/>
            </a:xfrm>
            <a:custGeom>
              <a:avLst/>
              <a:gdLst/>
              <a:ahLst/>
              <a:cxnLst/>
              <a:rect l="l" t="t" r="r" b="b"/>
              <a:pathLst>
                <a:path w="26547" h="634" extrusionOk="0">
                  <a:moveTo>
                    <a:pt x="0" y="0"/>
                  </a:moveTo>
                  <a:lnTo>
                    <a:pt x="0" y="634"/>
                  </a:lnTo>
                  <a:lnTo>
                    <a:pt x="26546" y="634"/>
                  </a:lnTo>
                  <a:lnTo>
                    <a:pt x="26546"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96"/>
            <p:cNvSpPr/>
            <p:nvPr/>
          </p:nvSpPr>
          <p:spPr>
            <a:xfrm flipH="1">
              <a:off x="7637246" y="1133831"/>
              <a:ext cx="307568" cy="87673"/>
            </a:xfrm>
            <a:custGeom>
              <a:avLst/>
              <a:gdLst/>
              <a:ahLst/>
              <a:cxnLst/>
              <a:rect l="l" t="t" r="r" b="b"/>
              <a:pathLst>
                <a:path w="10563" h="3011" extrusionOk="0">
                  <a:moveTo>
                    <a:pt x="5273" y="0"/>
                  </a:moveTo>
                  <a:cubicBezTo>
                    <a:pt x="3222" y="0"/>
                    <a:pt x="1174" y="1003"/>
                    <a:pt x="1" y="3010"/>
                  </a:cubicBezTo>
                  <a:lnTo>
                    <a:pt x="10563" y="3010"/>
                  </a:lnTo>
                  <a:cubicBezTo>
                    <a:pt x="9377" y="1003"/>
                    <a:pt x="7324" y="0"/>
                    <a:pt x="5273" y="0"/>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96"/>
            <p:cNvSpPr/>
            <p:nvPr/>
          </p:nvSpPr>
          <p:spPr>
            <a:xfrm flipH="1">
              <a:off x="7545672" y="1406662"/>
              <a:ext cx="772953" cy="17820"/>
            </a:xfrm>
            <a:custGeom>
              <a:avLst/>
              <a:gdLst/>
              <a:ahLst/>
              <a:cxnLst/>
              <a:rect l="l" t="t" r="r" b="b"/>
              <a:pathLst>
                <a:path w="26546" h="612" extrusionOk="0">
                  <a:moveTo>
                    <a:pt x="0" y="1"/>
                  </a:moveTo>
                  <a:lnTo>
                    <a:pt x="0" y="611"/>
                  </a:lnTo>
                  <a:lnTo>
                    <a:pt x="26546" y="611"/>
                  </a:lnTo>
                  <a:lnTo>
                    <a:pt x="26546" y="1"/>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96"/>
            <p:cNvSpPr/>
            <p:nvPr/>
          </p:nvSpPr>
          <p:spPr>
            <a:xfrm flipH="1">
              <a:off x="7961878" y="1326531"/>
              <a:ext cx="307568" cy="87702"/>
            </a:xfrm>
            <a:custGeom>
              <a:avLst/>
              <a:gdLst/>
              <a:ahLst/>
              <a:cxnLst/>
              <a:rect l="l" t="t" r="r" b="b"/>
              <a:pathLst>
                <a:path w="10563" h="3012" extrusionOk="0">
                  <a:moveTo>
                    <a:pt x="5273" y="1"/>
                  </a:moveTo>
                  <a:cubicBezTo>
                    <a:pt x="3222" y="1"/>
                    <a:pt x="1175" y="1004"/>
                    <a:pt x="1" y="3011"/>
                  </a:cubicBezTo>
                  <a:lnTo>
                    <a:pt x="10563" y="3011"/>
                  </a:lnTo>
                  <a:cubicBezTo>
                    <a:pt x="9378" y="1004"/>
                    <a:pt x="7324" y="1"/>
                    <a:pt x="5273" y="1"/>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96"/>
            <p:cNvSpPr/>
            <p:nvPr/>
          </p:nvSpPr>
          <p:spPr>
            <a:xfrm flipH="1">
              <a:off x="7545672" y="1576854"/>
              <a:ext cx="772953" cy="18460"/>
            </a:xfrm>
            <a:custGeom>
              <a:avLst/>
              <a:gdLst/>
              <a:ahLst/>
              <a:cxnLst/>
              <a:rect l="l" t="t" r="r" b="b"/>
              <a:pathLst>
                <a:path w="26546" h="634" extrusionOk="0">
                  <a:moveTo>
                    <a:pt x="0" y="0"/>
                  </a:moveTo>
                  <a:lnTo>
                    <a:pt x="0" y="634"/>
                  </a:lnTo>
                  <a:lnTo>
                    <a:pt x="26546" y="634"/>
                  </a:lnTo>
                  <a:lnTo>
                    <a:pt x="26546"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96"/>
            <p:cNvSpPr/>
            <p:nvPr/>
          </p:nvSpPr>
          <p:spPr>
            <a:xfrm flipH="1">
              <a:off x="7628366" y="1496897"/>
              <a:ext cx="307568" cy="88168"/>
            </a:xfrm>
            <a:custGeom>
              <a:avLst/>
              <a:gdLst/>
              <a:ahLst/>
              <a:cxnLst/>
              <a:rect l="l" t="t" r="r" b="b"/>
              <a:pathLst>
                <a:path w="10563" h="3028" extrusionOk="0">
                  <a:moveTo>
                    <a:pt x="5282" y="0"/>
                  </a:moveTo>
                  <a:cubicBezTo>
                    <a:pt x="3234" y="0"/>
                    <a:pt x="1186" y="1009"/>
                    <a:pt x="1" y="3028"/>
                  </a:cubicBezTo>
                  <a:lnTo>
                    <a:pt x="10563" y="3028"/>
                  </a:lnTo>
                  <a:cubicBezTo>
                    <a:pt x="9377" y="1009"/>
                    <a:pt x="7330" y="0"/>
                    <a:pt x="5282" y="0"/>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5300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6" name="Google Shape;1096;p47"/>
          <p:cNvSpPr txBox="1">
            <a:spLocks noGrp="1"/>
          </p:cNvSpPr>
          <p:nvPr>
            <p:ph type="title"/>
          </p:nvPr>
        </p:nvSpPr>
        <p:spPr>
          <a:xfrm>
            <a:off x="1053694" y="1482162"/>
            <a:ext cx="3841200" cy="152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4"/>
                </a:solidFill>
              </a:rPr>
              <a:t>Project Details</a:t>
            </a:r>
            <a:endParaRPr lang="en-US" dirty="0"/>
          </a:p>
        </p:txBody>
      </p:sp>
      <p:sp>
        <p:nvSpPr>
          <p:cNvPr id="1097" name="Google Shape;1097;p47"/>
          <p:cNvSpPr txBox="1">
            <a:spLocks noGrp="1"/>
          </p:cNvSpPr>
          <p:nvPr>
            <p:ph type="title" idx="2"/>
          </p:nvPr>
        </p:nvSpPr>
        <p:spPr>
          <a:xfrm>
            <a:off x="6209975" y="1791144"/>
            <a:ext cx="1471500" cy="156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00</a:t>
            </a:r>
            <a:endParaRPr dirty="0"/>
          </a:p>
        </p:txBody>
      </p:sp>
      <p:sp>
        <p:nvSpPr>
          <p:cNvPr id="1099" name="Google Shape;1099;p47"/>
          <p:cNvSpPr/>
          <p:nvPr/>
        </p:nvSpPr>
        <p:spPr>
          <a:xfrm>
            <a:off x="5345550" y="884827"/>
            <a:ext cx="812961" cy="703674"/>
          </a:xfrm>
          <a:custGeom>
            <a:avLst/>
            <a:gdLst/>
            <a:ahLst/>
            <a:cxnLst/>
            <a:rect l="l" t="t" r="r" b="b"/>
            <a:pathLst>
              <a:path w="24652" h="21338" extrusionOk="0">
                <a:moveTo>
                  <a:pt x="6170" y="0"/>
                </a:moveTo>
                <a:lnTo>
                  <a:pt x="0" y="10669"/>
                </a:lnTo>
                <a:lnTo>
                  <a:pt x="6170" y="21338"/>
                </a:lnTo>
                <a:lnTo>
                  <a:pt x="18481" y="21338"/>
                </a:lnTo>
                <a:lnTo>
                  <a:pt x="24651" y="10669"/>
                </a:lnTo>
                <a:lnTo>
                  <a:pt x="18481" y="0"/>
                </a:ln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0" name="Google Shape;1100;p47"/>
          <p:cNvGrpSpPr/>
          <p:nvPr/>
        </p:nvGrpSpPr>
        <p:grpSpPr>
          <a:xfrm>
            <a:off x="7740424" y="3661674"/>
            <a:ext cx="1159457" cy="1121480"/>
            <a:chOff x="7740424" y="3661674"/>
            <a:chExt cx="1159457" cy="1121480"/>
          </a:xfrm>
        </p:grpSpPr>
        <p:sp>
          <p:nvSpPr>
            <p:cNvPr id="1101" name="Google Shape;1101;p47"/>
            <p:cNvSpPr/>
            <p:nvPr/>
          </p:nvSpPr>
          <p:spPr>
            <a:xfrm>
              <a:off x="8241704" y="4184189"/>
              <a:ext cx="658177" cy="598966"/>
            </a:xfrm>
            <a:custGeom>
              <a:avLst/>
              <a:gdLst/>
              <a:ahLst/>
              <a:cxnLst/>
              <a:rect l="l" t="t" r="r" b="b"/>
              <a:pathLst>
                <a:path w="20275" h="18451" extrusionOk="0">
                  <a:moveTo>
                    <a:pt x="10122" y="0"/>
                  </a:moveTo>
                  <a:cubicBezTo>
                    <a:pt x="7759" y="0"/>
                    <a:pt x="5396" y="897"/>
                    <a:pt x="3587" y="2690"/>
                  </a:cubicBezTo>
                  <a:cubicBezTo>
                    <a:pt x="1" y="6308"/>
                    <a:pt x="1" y="12143"/>
                    <a:pt x="3587" y="15761"/>
                  </a:cubicBezTo>
                  <a:cubicBezTo>
                    <a:pt x="5396" y="17554"/>
                    <a:pt x="7759" y="18451"/>
                    <a:pt x="10122" y="18451"/>
                  </a:cubicBezTo>
                  <a:cubicBezTo>
                    <a:pt x="12486" y="18451"/>
                    <a:pt x="14849" y="17554"/>
                    <a:pt x="16657" y="15761"/>
                  </a:cubicBezTo>
                  <a:cubicBezTo>
                    <a:pt x="20275" y="12143"/>
                    <a:pt x="20275" y="6308"/>
                    <a:pt x="16657" y="2690"/>
                  </a:cubicBezTo>
                  <a:cubicBezTo>
                    <a:pt x="14849" y="897"/>
                    <a:pt x="12486" y="0"/>
                    <a:pt x="10122" y="0"/>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7908167" y="3837079"/>
              <a:ext cx="349329" cy="318490"/>
            </a:xfrm>
            <a:custGeom>
              <a:avLst/>
              <a:gdLst/>
              <a:ahLst/>
              <a:cxnLst/>
              <a:rect l="l" t="t" r="r" b="b"/>
              <a:pathLst>
                <a:path w="10761" h="9811" extrusionOk="0">
                  <a:moveTo>
                    <a:pt x="5381" y="1"/>
                  </a:moveTo>
                  <a:cubicBezTo>
                    <a:pt x="4127" y="1"/>
                    <a:pt x="2873" y="480"/>
                    <a:pt x="1916" y="1437"/>
                  </a:cubicBezTo>
                  <a:cubicBezTo>
                    <a:pt x="1" y="3352"/>
                    <a:pt x="1" y="6483"/>
                    <a:pt x="1916" y="8398"/>
                  </a:cubicBezTo>
                  <a:cubicBezTo>
                    <a:pt x="2873" y="9340"/>
                    <a:pt x="4127" y="9811"/>
                    <a:pt x="5381" y="9811"/>
                  </a:cubicBezTo>
                  <a:cubicBezTo>
                    <a:pt x="6635" y="9811"/>
                    <a:pt x="7889" y="9340"/>
                    <a:pt x="8846" y="8398"/>
                  </a:cubicBezTo>
                  <a:cubicBezTo>
                    <a:pt x="10761" y="6483"/>
                    <a:pt x="10761" y="3352"/>
                    <a:pt x="8846" y="1437"/>
                  </a:cubicBezTo>
                  <a:cubicBezTo>
                    <a:pt x="7889" y="480"/>
                    <a:pt x="6635" y="1"/>
                    <a:pt x="5381" y="1"/>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7740424" y="3661674"/>
              <a:ext cx="128324" cy="128324"/>
            </a:xfrm>
            <a:custGeom>
              <a:avLst/>
              <a:gdLst/>
              <a:ahLst/>
              <a:cxnLst/>
              <a:rect l="l" t="t" r="r" b="b"/>
              <a:pathLst>
                <a:path w="3953" h="3953" extrusionOk="0">
                  <a:moveTo>
                    <a:pt x="1976" y="1"/>
                  </a:moveTo>
                  <a:cubicBezTo>
                    <a:pt x="882" y="1"/>
                    <a:pt x="1" y="882"/>
                    <a:pt x="1" y="1977"/>
                  </a:cubicBezTo>
                  <a:cubicBezTo>
                    <a:pt x="1" y="3071"/>
                    <a:pt x="882" y="3952"/>
                    <a:pt x="1976" y="3952"/>
                  </a:cubicBezTo>
                  <a:cubicBezTo>
                    <a:pt x="3071" y="3952"/>
                    <a:pt x="3952" y="3071"/>
                    <a:pt x="3952" y="1977"/>
                  </a:cubicBezTo>
                  <a:cubicBezTo>
                    <a:pt x="3952" y="882"/>
                    <a:pt x="3071" y="1"/>
                    <a:pt x="1976" y="1"/>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17794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9"/>
        <p:cNvGrpSpPr/>
        <p:nvPr/>
      </p:nvGrpSpPr>
      <p:grpSpPr>
        <a:xfrm>
          <a:off x="0" y="0"/>
          <a:ext cx="0" cy="0"/>
          <a:chOff x="0" y="0"/>
          <a:chExt cx="0" cy="0"/>
        </a:xfrm>
      </p:grpSpPr>
      <p:grpSp>
        <p:nvGrpSpPr>
          <p:cNvPr id="2770" name="Google Shape;2770;p96"/>
          <p:cNvGrpSpPr/>
          <p:nvPr/>
        </p:nvGrpSpPr>
        <p:grpSpPr>
          <a:xfrm>
            <a:off x="5631179" y="1567202"/>
            <a:ext cx="3697846" cy="3337747"/>
            <a:chOff x="1740732" y="712175"/>
            <a:chExt cx="4287854" cy="3870300"/>
          </a:xfrm>
        </p:grpSpPr>
        <p:grpSp>
          <p:nvGrpSpPr>
            <p:cNvPr id="2771" name="Google Shape;2771;p96"/>
            <p:cNvGrpSpPr/>
            <p:nvPr/>
          </p:nvGrpSpPr>
          <p:grpSpPr>
            <a:xfrm>
              <a:off x="2341558" y="712175"/>
              <a:ext cx="3381042" cy="3870300"/>
              <a:chOff x="2341558" y="712175"/>
              <a:chExt cx="3381042" cy="3870300"/>
            </a:xfrm>
          </p:grpSpPr>
          <p:cxnSp>
            <p:nvCxnSpPr>
              <p:cNvPr id="2772" name="Google Shape;2772;p96"/>
              <p:cNvCxnSpPr/>
              <p:nvPr/>
            </p:nvCxnSpPr>
            <p:spPr>
              <a:xfrm>
                <a:off x="2341558"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3" name="Google Shape;2773;p96"/>
              <p:cNvCxnSpPr/>
              <p:nvPr/>
            </p:nvCxnSpPr>
            <p:spPr>
              <a:xfrm>
                <a:off x="3017767"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4" name="Google Shape;2774;p96"/>
              <p:cNvCxnSpPr/>
              <p:nvPr/>
            </p:nvCxnSpPr>
            <p:spPr>
              <a:xfrm>
                <a:off x="3693975"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5" name="Google Shape;2775;p96"/>
              <p:cNvCxnSpPr/>
              <p:nvPr/>
            </p:nvCxnSpPr>
            <p:spPr>
              <a:xfrm>
                <a:off x="4370183"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6" name="Google Shape;2776;p96"/>
              <p:cNvCxnSpPr/>
              <p:nvPr/>
            </p:nvCxnSpPr>
            <p:spPr>
              <a:xfrm>
                <a:off x="5046392"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7" name="Google Shape;2777;p96"/>
              <p:cNvCxnSpPr/>
              <p:nvPr/>
            </p:nvCxnSpPr>
            <p:spPr>
              <a:xfrm>
                <a:off x="5722600" y="712175"/>
                <a:ext cx="0" cy="3870300"/>
              </a:xfrm>
              <a:prstGeom prst="straightConnector1">
                <a:avLst/>
              </a:prstGeom>
              <a:noFill/>
              <a:ln w="9525" cap="flat" cmpd="sng">
                <a:solidFill>
                  <a:schemeClr val="dk2"/>
                </a:solidFill>
                <a:prstDash val="solid"/>
                <a:round/>
                <a:headEnd type="none" w="med" len="med"/>
                <a:tailEnd type="none" w="med" len="med"/>
              </a:ln>
            </p:spPr>
          </p:cxnSp>
        </p:grpSp>
        <p:grpSp>
          <p:nvGrpSpPr>
            <p:cNvPr id="2778" name="Google Shape;2778;p96"/>
            <p:cNvGrpSpPr/>
            <p:nvPr/>
          </p:nvGrpSpPr>
          <p:grpSpPr>
            <a:xfrm rot="5400000">
              <a:off x="2532242" y="516414"/>
              <a:ext cx="2704835" cy="4287854"/>
              <a:chOff x="2341561" y="712175"/>
              <a:chExt cx="2704835" cy="3535500"/>
            </a:xfrm>
          </p:grpSpPr>
          <p:cxnSp>
            <p:nvCxnSpPr>
              <p:cNvPr id="2779" name="Google Shape;2779;p96"/>
              <p:cNvCxnSpPr/>
              <p:nvPr/>
            </p:nvCxnSpPr>
            <p:spPr>
              <a:xfrm>
                <a:off x="2341561"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0" name="Google Shape;2780;p96"/>
              <p:cNvCxnSpPr/>
              <p:nvPr/>
            </p:nvCxnSpPr>
            <p:spPr>
              <a:xfrm>
                <a:off x="3017770"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1" name="Google Shape;2781;p96"/>
              <p:cNvCxnSpPr/>
              <p:nvPr/>
            </p:nvCxnSpPr>
            <p:spPr>
              <a:xfrm>
                <a:off x="3693979"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2" name="Google Shape;2782;p96"/>
              <p:cNvCxnSpPr/>
              <p:nvPr/>
            </p:nvCxnSpPr>
            <p:spPr>
              <a:xfrm>
                <a:off x="4370188"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3" name="Google Shape;2783;p96"/>
              <p:cNvCxnSpPr/>
              <p:nvPr/>
            </p:nvCxnSpPr>
            <p:spPr>
              <a:xfrm>
                <a:off x="5046396" y="712175"/>
                <a:ext cx="0" cy="3535500"/>
              </a:xfrm>
              <a:prstGeom prst="straightConnector1">
                <a:avLst/>
              </a:prstGeom>
              <a:noFill/>
              <a:ln w="9525" cap="flat" cmpd="sng">
                <a:solidFill>
                  <a:schemeClr val="dk2"/>
                </a:solidFill>
                <a:prstDash val="solid"/>
                <a:round/>
                <a:headEnd type="none" w="med" len="med"/>
                <a:tailEnd type="none" w="med" len="med"/>
              </a:ln>
            </p:spPr>
          </p:cxnSp>
        </p:grpSp>
      </p:grpSp>
      <p:sp>
        <p:nvSpPr>
          <p:cNvPr id="2784" name="Google Shape;2784;p96"/>
          <p:cNvSpPr txBox="1">
            <a:spLocks noGrp="1"/>
          </p:cNvSpPr>
          <p:nvPr>
            <p:ph type="title" idx="4294967295"/>
          </p:nvPr>
        </p:nvSpPr>
        <p:spPr>
          <a:xfrm>
            <a:off x="720000" y="538422"/>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ALTERNATIVE</a:t>
            </a:r>
            <a:endParaRPr/>
          </a:p>
        </p:txBody>
      </p:sp>
      <p:sp>
        <p:nvSpPr>
          <p:cNvPr id="2785" name="Google Shape;2785;p96"/>
          <p:cNvSpPr txBox="1">
            <a:spLocks noGrp="1"/>
          </p:cNvSpPr>
          <p:nvPr>
            <p:ph type="body" idx="1"/>
          </p:nvPr>
        </p:nvSpPr>
        <p:spPr>
          <a:xfrm>
            <a:off x="726900" y="1259225"/>
            <a:ext cx="4683000" cy="334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bg1"/>
                </a:solidFill>
                <a:latin typeface="Assistant" pitchFamily="2" charset="-79"/>
                <a:ea typeface="Gilda Display"/>
                <a:cs typeface="Assistant" pitchFamily="2" charset="-79"/>
                <a:sym typeface="Gilda Display"/>
              </a:rPr>
              <a:t>We used the following clustering algorithms:</a:t>
            </a:r>
          </a:p>
          <a:p>
            <a:pPr marL="457200" lvl="0" indent="-304800" algn="l" rtl="0">
              <a:spcBef>
                <a:spcPts val="1000"/>
              </a:spcBef>
              <a:spcAft>
                <a:spcPts val="0"/>
              </a:spcAft>
              <a:buClr>
                <a:schemeClr val="dk2"/>
              </a:buClr>
              <a:buSzPts val="1200"/>
              <a:buFont typeface="Assistant"/>
              <a:buChar char="■"/>
            </a:pPr>
            <a:r>
              <a:rPr lang="en-US" i="1" dirty="0">
                <a:uFill>
                  <a:noFill/>
                </a:uFill>
              </a:rPr>
              <a:t>DBSCAN</a:t>
            </a:r>
            <a:r>
              <a:rPr lang="en-US" dirty="0">
                <a:uFill>
                  <a:noFill/>
                </a:uFill>
              </a:rPr>
              <a:t>: a partitional, partial and exclusive clustering algorithm. It creates clusters selecting dense regions of points. It is not needed to specify the number of clusters;</a:t>
            </a:r>
          </a:p>
          <a:p>
            <a:pPr marL="457200" lvl="0" indent="-304800" algn="l" rtl="0">
              <a:spcBef>
                <a:spcPts val="1000"/>
              </a:spcBef>
              <a:spcAft>
                <a:spcPts val="0"/>
              </a:spcAft>
              <a:buClr>
                <a:schemeClr val="dk2"/>
              </a:buClr>
              <a:buSzPts val="1200"/>
              <a:buFont typeface="Assistant"/>
              <a:buChar char="■"/>
            </a:pPr>
            <a:r>
              <a:rPr lang="en-US" i="1" dirty="0">
                <a:uFill>
                  <a:noFill/>
                </a:uFill>
              </a:rPr>
              <a:t>K-Means</a:t>
            </a:r>
            <a:r>
              <a:rPr lang="en-US" dirty="0">
                <a:uFill>
                  <a:noFill/>
                </a:uFill>
              </a:rPr>
              <a:t>: a partitional, total and exclusive clustering algorithm. It assigns points to clusters based on their Euclidean distance. It is needed to specify the number of clusters.</a:t>
            </a:r>
          </a:p>
        </p:txBody>
      </p:sp>
      <p:sp>
        <p:nvSpPr>
          <p:cNvPr id="2786" name="Google Shape;2786;p96"/>
          <p:cNvSpPr txBox="1">
            <a:spLocks noGrp="1"/>
          </p:cNvSpPr>
          <p:nvPr>
            <p:ph type="title"/>
          </p:nvPr>
        </p:nvSpPr>
        <p:spPr>
          <a:xfrm>
            <a:off x="720000" y="53842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4"/>
                </a:solidFill>
              </a:rPr>
              <a:t>TEXT CLUSTERING</a:t>
            </a:r>
            <a:endParaRPr dirty="0">
              <a:solidFill>
                <a:schemeClr val="lt2"/>
              </a:solidFill>
            </a:endParaRPr>
          </a:p>
        </p:txBody>
      </p:sp>
      <p:grpSp>
        <p:nvGrpSpPr>
          <p:cNvPr id="2787" name="Google Shape;2787;p96"/>
          <p:cNvGrpSpPr/>
          <p:nvPr/>
        </p:nvGrpSpPr>
        <p:grpSpPr>
          <a:xfrm>
            <a:off x="6052175" y="2085988"/>
            <a:ext cx="1299989" cy="649605"/>
            <a:chOff x="7477975" y="3397900"/>
            <a:chExt cx="1299989" cy="649605"/>
          </a:xfrm>
        </p:grpSpPr>
        <p:sp>
          <p:nvSpPr>
            <p:cNvPr id="2788" name="Google Shape;2788;p96"/>
            <p:cNvSpPr/>
            <p:nvPr/>
          </p:nvSpPr>
          <p:spPr>
            <a:xfrm>
              <a:off x="7477975" y="3397900"/>
              <a:ext cx="1299989" cy="649601"/>
            </a:xfrm>
            <a:custGeom>
              <a:avLst/>
              <a:gdLst/>
              <a:ahLst/>
              <a:cxnLst/>
              <a:rect l="l" t="t" r="r" b="b"/>
              <a:pathLst>
                <a:path w="36310" h="18144" extrusionOk="0">
                  <a:moveTo>
                    <a:pt x="0" y="0"/>
                  </a:moveTo>
                  <a:lnTo>
                    <a:pt x="0" y="18144"/>
                  </a:lnTo>
                  <a:lnTo>
                    <a:pt x="36310" y="18144"/>
                  </a:lnTo>
                  <a:lnTo>
                    <a:pt x="36310" y="0"/>
                  </a:ln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96"/>
            <p:cNvSpPr/>
            <p:nvPr/>
          </p:nvSpPr>
          <p:spPr>
            <a:xfrm>
              <a:off x="7740984" y="3661769"/>
              <a:ext cx="773119" cy="385736"/>
            </a:xfrm>
            <a:custGeom>
              <a:avLst/>
              <a:gdLst/>
              <a:ahLst/>
              <a:cxnLst/>
              <a:rect l="l" t="t" r="r" b="b"/>
              <a:pathLst>
                <a:path w="21594" h="10774" extrusionOk="0">
                  <a:moveTo>
                    <a:pt x="10797" y="0"/>
                  </a:moveTo>
                  <a:cubicBezTo>
                    <a:pt x="4836" y="0"/>
                    <a:pt x="1" y="4812"/>
                    <a:pt x="1" y="10774"/>
                  </a:cubicBezTo>
                  <a:lnTo>
                    <a:pt x="4413" y="10774"/>
                  </a:lnTo>
                  <a:cubicBezTo>
                    <a:pt x="4413" y="7253"/>
                    <a:pt x="7277" y="4390"/>
                    <a:pt x="10797" y="4390"/>
                  </a:cubicBezTo>
                  <a:cubicBezTo>
                    <a:pt x="14341" y="4390"/>
                    <a:pt x="17181" y="7253"/>
                    <a:pt x="17181" y="10774"/>
                  </a:cubicBezTo>
                  <a:lnTo>
                    <a:pt x="21594" y="10774"/>
                  </a:lnTo>
                  <a:cubicBezTo>
                    <a:pt x="21594" y="4812"/>
                    <a:pt x="16759" y="0"/>
                    <a:pt x="10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96"/>
            <p:cNvSpPr/>
            <p:nvPr/>
          </p:nvSpPr>
          <p:spPr>
            <a:xfrm>
              <a:off x="7622512" y="3542437"/>
              <a:ext cx="1010096" cy="505066"/>
            </a:xfrm>
            <a:custGeom>
              <a:avLst/>
              <a:gdLst/>
              <a:ahLst/>
              <a:cxnLst/>
              <a:rect l="l" t="t" r="r" b="b"/>
              <a:pathLst>
                <a:path w="28213" h="14107" extrusionOk="0">
                  <a:moveTo>
                    <a:pt x="14106" y="1"/>
                  </a:moveTo>
                  <a:cubicBezTo>
                    <a:pt x="6314" y="1"/>
                    <a:pt x="0" y="6314"/>
                    <a:pt x="0" y="14107"/>
                  </a:cubicBezTo>
                  <a:lnTo>
                    <a:pt x="211" y="14107"/>
                  </a:lnTo>
                  <a:cubicBezTo>
                    <a:pt x="211" y="6432"/>
                    <a:pt x="6431" y="235"/>
                    <a:pt x="14106" y="235"/>
                  </a:cubicBezTo>
                  <a:cubicBezTo>
                    <a:pt x="21781" y="235"/>
                    <a:pt x="28001" y="6432"/>
                    <a:pt x="28001" y="14107"/>
                  </a:cubicBezTo>
                  <a:lnTo>
                    <a:pt x="28212" y="14107"/>
                  </a:lnTo>
                  <a:cubicBezTo>
                    <a:pt x="28212" y="6314"/>
                    <a:pt x="21899" y="1"/>
                    <a:pt x="14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96"/>
            <p:cNvSpPr/>
            <p:nvPr/>
          </p:nvSpPr>
          <p:spPr>
            <a:xfrm>
              <a:off x="7497273" y="3417234"/>
              <a:ext cx="1260534" cy="630267"/>
            </a:xfrm>
            <a:custGeom>
              <a:avLst/>
              <a:gdLst/>
              <a:ahLst/>
              <a:cxnLst/>
              <a:rect l="l" t="t" r="r" b="b"/>
              <a:pathLst>
                <a:path w="35208" h="17604" extrusionOk="0">
                  <a:moveTo>
                    <a:pt x="17604" y="0"/>
                  </a:moveTo>
                  <a:cubicBezTo>
                    <a:pt x="7887" y="0"/>
                    <a:pt x="1" y="7887"/>
                    <a:pt x="1" y="17604"/>
                  </a:cubicBezTo>
                  <a:lnTo>
                    <a:pt x="283" y="17604"/>
                  </a:lnTo>
                  <a:cubicBezTo>
                    <a:pt x="283" y="8051"/>
                    <a:pt x="8028" y="282"/>
                    <a:pt x="17604" y="282"/>
                  </a:cubicBezTo>
                  <a:cubicBezTo>
                    <a:pt x="27180" y="282"/>
                    <a:pt x="34949" y="8051"/>
                    <a:pt x="34949" y="17604"/>
                  </a:cubicBezTo>
                  <a:lnTo>
                    <a:pt x="35207" y="17604"/>
                  </a:lnTo>
                  <a:cubicBezTo>
                    <a:pt x="35207" y="7887"/>
                    <a:pt x="27345" y="0"/>
                    <a:pt x="17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2" name="Google Shape;2792;p96"/>
          <p:cNvGrpSpPr/>
          <p:nvPr/>
        </p:nvGrpSpPr>
        <p:grpSpPr>
          <a:xfrm>
            <a:off x="7835523" y="1111127"/>
            <a:ext cx="836489" cy="960744"/>
            <a:chOff x="9922150" y="3979925"/>
            <a:chExt cx="598475" cy="687375"/>
          </a:xfrm>
        </p:grpSpPr>
        <p:sp>
          <p:nvSpPr>
            <p:cNvPr id="2793" name="Google Shape;2793;p96"/>
            <p:cNvSpPr/>
            <p:nvPr/>
          </p:nvSpPr>
          <p:spPr>
            <a:xfrm>
              <a:off x="10176925" y="3979925"/>
              <a:ext cx="343700" cy="687375"/>
            </a:xfrm>
            <a:custGeom>
              <a:avLst/>
              <a:gdLst/>
              <a:ahLst/>
              <a:cxnLst/>
              <a:rect l="l" t="t" r="r" b="b"/>
              <a:pathLst>
                <a:path w="13748" h="27495" extrusionOk="0">
                  <a:moveTo>
                    <a:pt x="0" y="1"/>
                  </a:moveTo>
                  <a:lnTo>
                    <a:pt x="0" y="27495"/>
                  </a:lnTo>
                  <a:cubicBezTo>
                    <a:pt x="7591" y="27495"/>
                    <a:pt x="13747" y="21338"/>
                    <a:pt x="13747" y="13748"/>
                  </a:cubicBezTo>
                  <a:cubicBezTo>
                    <a:pt x="13747" y="6157"/>
                    <a:pt x="7591" y="1"/>
                    <a:pt x="0" y="1"/>
                  </a:cubicBez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96"/>
            <p:cNvSpPr/>
            <p:nvPr/>
          </p:nvSpPr>
          <p:spPr>
            <a:xfrm>
              <a:off x="9922150" y="4079350"/>
              <a:ext cx="481850" cy="481375"/>
            </a:xfrm>
            <a:custGeom>
              <a:avLst/>
              <a:gdLst/>
              <a:ahLst/>
              <a:cxnLst/>
              <a:rect l="l" t="t" r="r" b="b"/>
              <a:pathLst>
                <a:path w="19274" h="19255" extrusionOk="0">
                  <a:moveTo>
                    <a:pt x="9637" y="1"/>
                  </a:moveTo>
                  <a:cubicBezTo>
                    <a:pt x="4303" y="1"/>
                    <a:pt x="1" y="4303"/>
                    <a:pt x="1" y="9618"/>
                  </a:cubicBezTo>
                  <a:cubicBezTo>
                    <a:pt x="1" y="14952"/>
                    <a:pt x="4303" y="19254"/>
                    <a:pt x="9637" y="19254"/>
                  </a:cubicBezTo>
                  <a:cubicBezTo>
                    <a:pt x="14952" y="19254"/>
                    <a:pt x="19273" y="14952"/>
                    <a:pt x="19273" y="9618"/>
                  </a:cubicBezTo>
                  <a:cubicBezTo>
                    <a:pt x="19273" y="4303"/>
                    <a:pt x="14952" y="1"/>
                    <a:pt x="9637"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96"/>
            <p:cNvSpPr/>
            <p:nvPr/>
          </p:nvSpPr>
          <p:spPr>
            <a:xfrm>
              <a:off x="10050250" y="4217500"/>
              <a:ext cx="225150" cy="205075"/>
            </a:xfrm>
            <a:custGeom>
              <a:avLst/>
              <a:gdLst/>
              <a:ahLst/>
              <a:cxnLst/>
              <a:rect l="l" t="t" r="r" b="b"/>
              <a:pathLst>
                <a:path w="9006" h="8203" extrusionOk="0">
                  <a:moveTo>
                    <a:pt x="4513" y="0"/>
                  </a:moveTo>
                  <a:cubicBezTo>
                    <a:pt x="3461" y="0"/>
                    <a:pt x="2410" y="402"/>
                    <a:pt x="1607" y="1205"/>
                  </a:cubicBezTo>
                  <a:cubicBezTo>
                    <a:pt x="1" y="2811"/>
                    <a:pt x="1" y="5392"/>
                    <a:pt x="1607" y="6998"/>
                  </a:cubicBezTo>
                  <a:cubicBezTo>
                    <a:pt x="2410" y="7801"/>
                    <a:pt x="3461" y="8203"/>
                    <a:pt x="4513" y="8203"/>
                  </a:cubicBezTo>
                  <a:cubicBezTo>
                    <a:pt x="5564" y="8203"/>
                    <a:pt x="6616" y="7801"/>
                    <a:pt x="7419" y="6998"/>
                  </a:cubicBezTo>
                  <a:cubicBezTo>
                    <a:pt x="9006" y="5392"/>
                    <a:pt x="9006" y="2811"/>
                    <a:pt x="7419" y="1205"/>
                  </a:cubicBezTo>
                  <a:cubicBezTo>
                    <a:pt x="6616" y="402"/>
                    <a:pt x="5564" y="0"/>
                    <a:pt x="4513" y="0"/>
                  </a:cubicBezTo>
                  <a:close/>
                </a:path>
              </a:pathLst>
            </a:custGeom>
            <a:solidFill>
              <a:srgbClr val="201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96"/>
          <p:cNvGrpSpPr/>
          <p:nvPr/>
        </p:nvGrpSpPr>
        <p:grpSpPr>
          <a:xfrm>
            <a:off x="7183060" y="632361"/>
            <a:ext cx="276605" cy="990131"/>
            <a:chOff x="9413100" y="4275325"/>
            <a:chExt cx="197900" cy="708400"/>
          </a:xfrm>
        </p:grpSpPr>
        <p:sp>
          <p:nvSpPr>
            <p:cNvPr id="2797" name="Google Shape;2797;p96"/>
            <p:cNvSpPr/>
            <p:nvPr/>
          </p:nvSpPr>
          <p:spPr>
            <a:xfrm>
              <a:off x="9413100" y="4275325"/>
              <a:ext cx="197900" cy="98975"/>
            </a:xfrm>
            <a:custGeom>
              <a:avLst/>
              <a:gdLst/>
              <a:ahLst/>
              <a:cxnLst/>
              <a:rect l="l" t="t" r="r" b="b"/>
              <a:pathLst>
                <a:path w="7916" h="3959" extrusionOk="0">
                  <a:moveTo>
                    <a:pt x="3958" y="1"/>
                  </a:moveTo>
                  <a:cubicBezTo>
                    <a:pt x="1779" y="1"/>
                    <a:pt x="1" y="1779"/>
                    <a:pt x="1" y="3959"/>
                  </a:cubicBezTo>
                  <a:lnTo>
                    <a:pt x="7916" y="3959"/>
                  </a:lnTo>
                  <a:cubicBezTo>
                    <a:pt x="7916" y="1779"/>
                    <a:pt x="6138" y="1"/>
                    <a:pt x="3958"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96"/>
            <p:cNvSpPr/>
            <p:nvPr/>
          </p:nvSpPr>
          <p:spPr>
            <a:xfrm>
              <a:off x="9413100" y="4377150"/>
              <a:ext cx="197900" cy="98950"/>
            </a:xfrm>
            <a:custGeom>
              <a:avLst/>
              <a:gdLst/>
              <a:ahLst/>
              <a:cxnLst/>
              <a:rect l="l" t="t" r="r" b="b"/>
              <a:pathLst>
                <a:path w="7916" h="3958" extrusionOk="0">
                  <a:moveTo>
                    <a:pt x="3958" y="0"/>
                  </a:moveTo>
                  <a:cubicBezTo>
                    <a:pt x="1779" y="0"/>
                    <a:pt x="1" y="1759"/>
                    <a:pt x="1" y="3958"/>
                  </a:cubicBezTo>
                  <a:lnTo>
                    <a:pt x="7916" y="3958"/>
                  </a:lnTo>
                  <a:cubicBezTo>
                    <a:pt x="7916" y="1759"/>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96"/>
            <p:cNvSpPr/>
            <p:nvPr/>
          </p:nvSpPr>
          <p:spPr>
            <a:xfrm>
              <a:off x="9413100" y="4478475"/>
              <a:ext cx="197900" cy="98975"/>
            </a:xfrm>
            <a:custGeom>
              <a:avLst/>
              <a:gdLst/>
              <a:ahLst/>
              <a:cxnLst/>
              <a:rect l="l" t="t" r="r" b="b"/>
              <a:pathLst>
                <a:path w="7916" h="3959" extrusionOk="0">
                  <a:moveTo>
                    <a:pt x="3958" y="1"/>
                  </a:moveTo>
                  <a:cubicBezTo>
                    <a:pt x="1779" y="1"/>
                    <a:pt x="1" y="1779"/>
                    <a:pt x="1" y="3958"/>
                  </a:cubicBezTo>
                  <a:lnTo>
                    <a:pt x="7916" y="3958"/>
                  </a:lnTo>
                  <a:cubicBezTo>
                    <a:pt x="7916" y="1779"/>
                    <a:pt x="6138" y="1"/>
                    <a:pt x="3958"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96"/>
            <p:cNvSpPr/>
            <p:nvPr/>
          </p:nvSpPr>
          <p:spPr>
            <a:xfrm>
              <a:off x="9413100" y="4580300"/>
              <a:ext cx="197900" cy="98950"/>
            </a:xfrm>
            <a:custGeom>
              <a:avLst/>
              <a:gdLst/>
              <a:ahLst/>
              <a:cxnLst/>
              <a:rect l="l" t="t" r="r" b="b"/>
              <a:pathLst>
                <a:path w="7916" h="3958" extrusionOk="0">
                  <a:moveTo>
                    <a:pt x="3958" y="0"/>
                  </a:moveTo>
                  <a:cubicBezTo>
                    <a:pt x="1779" y="0"/>
                    <a:pt x="1" y="1759"/>
                    <a:pt x="1" y="3958"/>
                  </a:cubicBezTo>
                  <a:lnTo>
                    <a:pt x="7916" y="3958"/>
                  </a:lnTo>
                  <a:cubicBezTo>
                    <a:pt x="7916" y="1759"/>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96"/>
            <p:cNvSpPr/>
            <p:nvPr/>
          </p:nvSpPr>
          <p:spPr>
            <a:xfrm>
              <a:off x="9413100" y="4681625"/>
              <a:ext cx="197900" cy="98975"/>
            </a:xfrm>
            <a:custGeom>
              <a:avLst/>
              <a:gdLst/>
              <a:ahLst/>
              <a:cxnLst/>
              <a:rect l="l" t="t" r="r" b="b"/>
              <a:pathLst>
                <a:path w="7916" h="3959" extrusionOk="0">
                  <a:moveTo>
                    <a:pt x="3958" y="0"/>
                  </a:moveTo>
                  <a:cubicBezTo>
                    <a:pt x="1779" y="0"/>
                    <a:pt x="1" y="1778"/>
                    <a:pt x="1" y="3958"/>
                  </a:cubicBezTo>
                  <a:lnTo>
                    <a:pt x="7916" y="3958"/>
                  </a:lnTo>
                  <a:cubicBezTo>
                    <a:pt x="7916" y="1778"/>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96"/>
            <p:cNvSpPr/>
            <p:nvPr/>
          </p:nvSpPr>
          <p:spPr>
            <a:xfrm>
              <a:off x="9413100" y="4783425"/>
              <a:ext cx="197900" cy="98975"/>
            </a:xfrm>
            <a:custGeom>
              <a:avLst/>
              <a:gdLst/>
              <a:ahLst/>
              <a:cxnLst/>
              <a:rect l="l" t="t" r="r" b="b"/>
              <a:pathLst>
                <a:path w="7916" h="3959" extrusionOk="0">
                  <a:moveTo>
                    <a:pt x="3958" y="1"/>
                  </a:moveTo>
                  <a:cubicBezTo>
                    <a:pt x="1779" y="1"/>
                    <a:pt x="1" y="1760"/>
                    <a:pt x="1" y="3959"/>
                  </a:cubicBezTo>
                  <a:lnTo>
                    <a:pt x="7916" y="3959"/>
                  </a:lnTo>
                  <a:cubicBezTo>
                    <a:pt x="7916" y="1760"/>
                    <a:pt x="6138" y="1"/>
                    <a:pt x="3958"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96"/>
            <p:cNvSpPr/>
            <p:nvPr/>
          </p:nvSpPr>
          <p:spPr>
            <a:xfrm>
              <a:off x="9413100" y="4884775"/>
              <a:ext cx="197900" cy="98950"/>
            </a:xfrm>
            <a:custGeom>
              <a:avLst/>
              <a:gdLst/>
              <a:ahLst/>
              <a:cxnLst/>
              <a:rect l="l" t="t" r="r" b="b"/>
              <a:pathLst>
                <a:path w="7916" h="3958" extrusionOk="0">
                  <a:moveTo>
                    <a:pt x="3958" y="0"/>
                  </a:moveTo>
                  <a:cubicBezTo>
                    <a:pt x="1779" y="0"/>
                    <a:pt x="1" y="1778"/>
                    <a:pt x="1" y="3958"/>
                  </a:cubicBezTo>
                  <a:lnTo>
                    <a:pt x="7916" y="3958"/>
                  </a:lnTo>
                  <a:cubicBezTo>
                    <a:pt x="7916" y="1778"/>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4" name="Google Shape;2804;p96"/>
          <p:cNvGrpSpPr/>
          <p:nvPr/>
        </p:nvGrpSpPr>
        <p:grpSpPr>
          <a:xfrm>
            <a:off x="5552500" y="3747876"/>
            <a:ext cx="1406922" cy="703035"/>
            <a:chOff x="6611850" y="4334176"/>
            <a:chExt cx="1406922" cy="703035"/>
          </a:xfrm>
        </p:grpSpPr>
        <p:sp>
          <p:nvSpPr>
            <p:cNvPr id="2805" name="Google Shape;2805;p96"/>
            <p:cNvSpPr/>
            <p:nvPr/>
          </p:nvSpPr>
          <p:spPr>
            <a:xfrm>
              <a:off x="6611850" y="4334176"/>
              <a:ext cx="1406922" cy="703035"/>
            </a:xfrm>
            <a:custGeom>
              <a:avLst/>
              <a:gdLst/>
              <a:ahLst/>
              <a:cxnLst/>
              <a:rect l="l" t="t" r="r" b="b"/>
              <a:pathLst>
                <a:path w="36310" h="18144" extrusionOk="0">
                  <a:moveTo>
                    <a:pt x="0" y="0"/>
                  </a:moveTo>
                  <a:lnTo>
                    <a:pt x="0" y="18143"/>
                  </a:lnTo>
                  <a:lnTo>
                    <a:pt x="36310" y="18143"/>
                  </a:lnTo>
                  <a:lnTo>
                    <a:pt x="36310" y="0"/>
                  </a:ln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96"/>
            <p:cNvSpPr/>
            <p:nvPr/>
          </p:nvSpPr>
          <p:spPr>
            <a:xfrm>
              <a:off x="6695510" y="4419657"/>
              <a:ext cx="1247786" cy="10966"/>
            </a:xfrm>
            <a:custGeom>
              <a:avLst/>
              <a:gdLst/>
              <a:ahLst/>
              <a:cxnLst/>
              <a:rect l="l" t="t" r="r" b="b"/>
              <a:pathLst>
                <a:path w="32203" h="283" extrusionOk="0">
                  <a:moveTo>
                    <a:pt x="0" y="1"/>
                  </a:moveTo>
                  <a:lnTo>
                    <a:pt x="0" y="282"/>
                  </a:lnTo>
                  <a:lnTo>
                    <a:pt x="32203" y="282"/>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96"/>
            <p:cNvSpPr/>
            <p:nvPr/>
          </p:nvSpPr>
          <p:spPr>
            <a:xfrm>
              <a:off x="6695510" y="4538811"/>
              <a:ext cx="1247786" cy="22784"/>
            </a:xfrm>
            <a:custGeom>
              <a:avLst/>
              <a:gdLst/>
              <a:ahLst/>
              <a:cxnLst/>
              <a:rect l="l" t="t" r="r" b="b"/>
              <a:pathLst>
                <a:path w="32203" h="588" extrusionOk="0">
                  <a:moveTo>
                    <a:pt x="0" y="0"/>
                  </a:moveTo>
                  <a:lnTo>
                    <a:pt x="0" y="587"/>
                  </a:lnTo>
                  <a:lnTo>
                    <a:pt x="32203" y="587"/>
                  </a:lnTo>
                  <a:lnTo>
                    <a:pt x="32203" y="0"/>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96"/>
            <p:cNvSpPr/>
            <p:nvPr/>
          </p:nvSpPr>
          <p:spPr>
            <a:xfrm>
              <a:off x="6695510" y="4657036"/>
              <a:ext cx="1247786" cy="34602"/>
            </a:xfrm>
            <a:custGeom>
              <a:avLst/>
              <a:gdLst/>
              <a:ahLst/>
              <a:cxnLst/>
              <a:rect l="l" t="t" r="r" b="b"/>
              <a:pathLst>
                <a:path w="32203" h="893" extrusionOk="0">
                  <a:moveTo>
                    <a:pt x="0" y="1"/>
                  </a:moveTo>
                  <a:lnTo>
                    <a:pt x="0" y="892"/>
                  </a:lnTo>
                  <a:lnTo>
                    <a:pt x="32203" y="892"/>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96"/>
            <p:cNvSpPr/>
            <p:nvPr/>
          </p:nvSpPr>
          <p:spPr>
            <a:xfrm>
              <a:off x="6695510" y="4777082"/>
              <a:ext cx="1247786" cy="45528"/>
            </a:xfrm>
            <a:custGeom>
              <a:avLst/>
              <a:gdLst/>
              <a:ahLst/>
              <a:cxnLst/>
              <a:rect l="l" t="t" r="r" b="b"/>
              <a:pathLst>
                <a:path w="32203" h="1175" extrusionOk="0">
                  <a:moveTo>
                    <a:pt x="0" y="1"/>
                  </a:moveTo>
                  <a:lnTo>
                    <a:pt x="0" y="1174"/>
                  </a:lnTo>
                  <a:lnTo>
                    <a:pt x="32203" y="1174"/>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96"/>
            <p:cNvSpPr/>
            <p:nvPr/>
          </p:nvSpPr>
          <p:spPr>
            <a:xfrm>
              <a:off x="6695510" y="4895306"/>
              <a:ext cx="1247786" cy="57346"/>
            </a:xfrm>
            <a:custGeom>
              <a:avLst/>
              <a:gdLst/>
              <a:ahLst/>
              <a:cxnLst/>
              <a:rect l="l" t="t" r="r" b="b"/>
              <a:pathLst>
                <a:path w="32203" h="1480" extrusionOk="0">
                  <a:moveTo>
                    <a:pt x="0" y="1"/>
                  </a:moveTo>
                  <a:lnTo>
                    <a:pt x="0" y="1480"/>
                  </a:lnTo>
                  <a:lnTo>
                    <a:pt x="32203" y="1480"/>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1" name="Google Shape;2811;p96"/>
          <p:cNvGrpSpPr/>
          <p:nvPr/>
        </p:nvGrpSpPr>
        <p:grpSpPr>
          <a:xfrm>
            <a:off x="7517511" y="3112644"/>
            <a:ext cx="1300022" cy="1050224"/>
            <a:chOff x="7545672" y="963144"/>
            <a:chExt cx="782533" cy="632170"/>
          </a:xfrm>
        </p:grpSpPr>
        <p:sp>
          <p:nvSpPr>
            <p:cNvPr id="2812" name="Google Shape;2812;p96"/>
            <p:cNvSpPr/>
            <p:nvPr/>
          </p:nvSpPr>
          <p:spPr>
            <a:xfrm flipH="1">
              <a:off x="7555223" y="1043101"/>
              <a:ext cx="772982" cy="18460"/>
            </a:xfrm>
            <a:custGeom>
              <a:avLst/>
              <a:gdLst/>
              <a:ahLst/>
              <a:cxnLst/>
              <a:rect l="l" t="t" r="r" b="b"/>
              <a:pathLst>
                <a:path w="26547" h="634" extrusionOk="0">
                  <a:moveTo>
                    <a:pt x="0" y="0"/>
                  </a:moveTo>
                  <a:lnTo>
                    <a:pt x="0" y="634"/>
                  </a:lnTo>
                  <a:lnTo>
                    <a:pt x="26546" y="634"/>
                  </a:lnTo>
                  <a:lnTo>
                    <a:pt x="26546"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96"/>
            <p:cNvSpPr/>
            <p:nvPr/>
          </p:nvSpPr>
          <p:spPr>
            <a:xfrm flipH="1">
              <a:off x="7971428" y="963144"/>
              <a:ext cx="307568" cy="88168"/>
            </a:xfrm>
            <a:custGeom>
              <a:avLst/>
              <a:gdLst/>
              <a:ahLst/>
              <a:cxnLst/>
              <a:rect l="l" t="t" r="r" b="b"/>
              <a:pathLst>
                <a:path w="10563" h="3028" extrusionOk="0">
                  <a:moveTo>
                    <a:pt x="5281" y="0"/>
                  </a:moveTo>
                  <a:cubicBezTo>
                    <a:pt x="3234" y="0"/>
                    <a:pt x="1186" y="1009"/>
                    <a:pt x="0" y="3028"/>
                  </a:cubicBezTo>
                  <a:lnTo>
                    <a:pt x="10562" y="3028"/>
                  </a:lnTo>
                  <a:cubicBezTo>
                    <a:pt x="9377" y="1009"/>
                    <a:pt x="7329" y="0"/>
                    <a:pt x="5281" y="0"/>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96"/>
            <p:cNvSpPr/>
            <p:nvPr/>
          </p:nvSpPr>
          <p:spPr>
            <a:xfrm flipH="1">
              <a:off x="7555223" y="1213962"/>
              <a:ext cx="772982" cy="18460"/>
            </a:xfrm>
            <a:custGeom>
              <a:avLst/>
              <a:gdLst/>
              <a:ahLst/>
              <a:cxnLst/>
              <a:rect l="l" t="t" r="r" b="b"/>
              <a:pathLst>
                <a:path w="26547" h="634" extrusionOk="0">
                  <a:moveTo>
                    <a:pt x="0" y="0"/>
                  </a:moveTo>
                  <a:lnTo>
                    <a:pt x="0" y="634"/>
                  </a:lnTo>
                  <a:lnTo>
                    <a:pt x="26546" y="634"/>
                  </a:lnTo>
                  <a:lnTo>
                    <a:pt x="26546"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96"/>
            <p:cNvSpPr/>
            <p:nvPr/>
          </p:nvSpPr>
          <p:spPr>
            <a:xfrm flipH="1">
              <a:off x="7637246" y="1133831"/>
              <a:ext cx="307568" cy="87673"/>
            </a:xfrm>
            <a:custGeom>
              <a:avLst/>
              <a:gdLst/>
              <a:ahLst/>
              <a:cxnLst/>
              <a:rect l="l" t="t" r="r" b="b"/>
              <a:pathLst>
                <a:path w="10563" h="3011" extrusionOk="0">
                  <a:moveTo>
                    <a:pt x="5273" y="0"/>
                  </a:moveTo>
                  <a:cubicBezTo>
                    <a:pt x="3222" y="0"/>
                    <a:pt x="1174" y="1003"/>
                    <a:pt x="1" y="3010"/>
                  </a:cubicBezTo>
                  <a:lnTo>
                    <a:pt x="10563" y="3010"/>
                  </a:lnTo>
                  <a:cubicBezTo>
                    <a:pt x="9377" y="1003"/>
                    <a:pt x="7324" y="0"/>
                    <a:pt x="5273" y="0"/>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96"/>
            <p:cNvSpPr/>
            <p:nvPr/>
          </p:nvSpPr>
          <p:spPr>
            <a:xfrm flipH="1">
              <a:off x="7545672" y="1406662"/>
              <a:ext cx="772953" cy="17820"/>
            </a:xfrm>
            <a:custGeom>
              <a:avLst/>
              <a:gdLst/>
              <a:ahLst/>
              <a:cxnLst/>
              <a:rect l="l" t="t" r="r" b="b"/>
              <a:pathLst>
                <a:path w="26546" h="612" extrusionOk="0">
                  <a:moveTo>
                    <a:pt x="0" y="1"/>
                  </a:moveTo>
                  <a:lnTo>
                    <a:pt x="0" y="611"/>
                  </a:lnTo>
                  <a:lnTo>
                    <a:pt x="26546" y="611"/>
                  </a:lnTo>
                  <a:lnTo>
                    <a:pt x="26546" y="1"/>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96"/>
            <p:cNvSpPr/>
            <p:nvPr/>
          </p:nvSpPr>
          <p:spPr>
            <a:xfrm flipH="1">
              <a:off x="7961878" y="1326531"/>
              <a:ext cx="307568" cy="87702"/>
            </a:xfrm>
            <a:custGeom>
              <a:avLst/>
              <a:gdLst/>
              <a:ahLst/>
              <a:cxnLst/>
              <a:rect l="l" t="t" r="r" b="b"/>
              <a:pathLst>
                <a:path w="10563" h="3012" extrusionOk="0">
                  <a:moveTo>
                    <a:pt x="5273" y="1"/>
                  </a:moveTo>
                  <a:cubicBezTo>
                    <a:pt x="3222" y="1"/>
                    <a:pt x="1175" y="1004"/>
                    <a:pt x="1" y="3011"/>
                  </a:cubicBezTo>
                  <a:lnTo>
                    <a:pt x="10563" y="3011"/>
                  </a:lnTo>
                  <a:cubicBezTo>
                    <a:pt x="9378" y="1004"/>
                    <a:pt x="7324" y="1"/>
                    <a:pt x="5273" y="1"/>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96"/>
            <p:cNvSpPr/>
            <p:nvPr/>
          </p:nvSpPr>
          <p:spPr>
            <a:xfrm flipH="1">
              <a:off x="7545672" y="1576854"/>
              <a:ext cx="772953" cy="18460"/>
            </a:xfrm>
            <a:custGeom>
              <a:avLst/>
              <a:gdLst/>
              <a:ahLst/>
              <a:cxnLst/>
              <a:rect l="l" t="t" r="r" b="b"/>
              <a:pathLst>
                <a:path w="26546" h="634" extrusionOk="0">
                  <a:moveTo>
                    <a:pt x="0" y="0"/>
                  </a:moveTo>
                  <a:lnTo>
                    <a:pt x="0" y="634"/>
                  </a:lnTo>
                  <a:lnTo>
                    <a:pt x="26546" y="634"/>
                  </a:lnTo>
                  <a:lnTo>
                    <a:pt x="26546"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96"/>
            <p:cNvSpPr/>
            <p:nvPr/>
          </p:nvSpPr>
          <p:spPr>
            <a:xfrm flipH="1">
              <a:off x="7628366" y="1496897"/>
              <a:ext cx="307568" cy="88168"/>
            </a:xfrm>
            <a:custGeom>
              <a:avLst/>
              <a:gdLst/>
              <a:ahLst/>
              <a:cxnLst/>
              <a:rect l="l" t="t" r="r" b="b"/>
              <a:pathLst>
                <a:path w="10563" h="3028" extrusionOk="0">
                  <a:moveTo>
                    <a:pt x="5282" y="0"/>
                  </a:moveTo>
                  <a:cubicBezTo>
                    <a:pt x="3234" y="0"/>
                    <a:pt x="1186" y="1009"/>
                    <a:pt x="1" y="3028"/>
                  </a:cubicBezTo>
                  <a:lnTo>
                    <a:pt x="10563" y="3028"/>
                  </a:lnTo>
                  <a:cubicBezTo>
                    <a:pt x="9377" y="1009"/>
                    <a:pt x="7330" y="0"/>
                    <a:pt x="5282" y="0"/>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66903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69"/>
        <p:cNvGrpSpPr/>
        <p:nvPr/>
      </p:nvGrpSpPr>
      <p:grpSpPr>
        <a:xfrm>
          <a:off x="0" y="0"/>
          <a:ext cx="0" cy="0"/>
          <a:chOff x="0" y="0"/>
          <a:chExt cx="0" cy="0"/>
        </a:xfrm>
      </p:grpSpPr>
      <p:sp>
        <p:nvSpPr>
          <p:cNvPr id="2784" name="Google Shape;2784;p96"/>
          <p:cNvSpPr txBox="1">
            <a:spLocks noGrp="1"/>
          </p:cNvSpPr>
          <p:nvPr>
            <p:ph type="title" idx="4294967295"/>
          </p:nvPr>
        </p:nvSpPr>
        <p:spPr>
          <a:xfrm>
            <a:off x="720000" y="538422"/>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ALTERNATIVE</a:t>
            </a:r>
            <a:endParaRPr/>
          </a:p>
        </p:txBody>
      </p:sp>
      <p:sp>
        <p:nvSpPr>
          <p:cNvPr id="2785" name="Google Shape;2785;p96"/>
          <p:cNvSpPr txBox="1">
            <a:spLocks noGrp="1"/>
          </p:cNvSpPr>
          <p:nvPr>
            <p:ph type="body" idx="1"/>
          </p:nvPr>
        </p:nvSpPr>
        <p:spPr>
          <a:xfrm>
            <a:off x="719999" y="1148634"/>
            <a:ext cx="7272112" cy="9512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performed text clustering using the </a:t>
            </a:r>
            <a:r>
              <a:rPr lang="en-US" i="1" dirty="0"/>
              <a:t>DBSCAN</a:t>
            </a:r>
            <a:r>
              <a:rPr lang="en-US" dirty="0"/>
              <a:t> algorithm. In particular, we set the </a:t>
            </a:r>
          </a:p>
          <a:p>
            <a:pPr marL="0" lvl="0" indent="0" algn="l" rtl="0">
              <a:spcBef>
                <a:spcPts val="0"/>
              </a:spcBef>
              <a:spcAft>
                <a:spcPts val="0"/>
              </a:spcAft>
              <a:buNone/>
            </a:pPr>
            <a:r>
              <a:rPr lang="en-US" dirty="0"/>
              <a:t>Minimum distance between two points that are in the same cluster equal to 0.225 and we set the minimum number of elements per cluster equal to 5. </a:t>
            </a:r>
          </a:p>
        </p:txBody>
      </p:sp>
      <p:sp>
        <p:nvSpPr>
          <p:cNvPr id="2786" name="Google Shape;2786;p96"/>
          <p:cNvSpPr txBox="1">
            <a:spLocks noGrp="1"/>
          </p:cNvSpPr>
          <p:nvPr>
            <p:ph type="title"/>
          </p:nvPr>
        </p:nvSpPr>
        <p:spPr>
          <a:xfrm>
            <a:off x="720000" y="53842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accent4"/>
                </a:solidFill>
              </a:rPr>
              <a:t>DBSCAN</a:t>
            </a:r>
            <a:endParaRPr sz="2800" dirty="0">
              <a:solidFill>
                <a:schemeClr val="lt2"/>
              </a:solidFill>
            </a:endParaRPr>
          </a:p>
        </p:txBody>
      </p:sp>
      <p:sp>
        <p:nvSpPr>
          <p:cNvPr id="5" name="CasellaDiTesto 4">
            <a:extLst>
              <a:ext uri="{FF2B5EF4-FFF2-40B4-BE49-F238E27FC236}">
                <a16:creationId xmlns:a16="http://schemas.microsoft.com/office/drawing/2014/main" id="{383C589F-8E71-2489-49D7-B655C72403DE}"/>
              </a:ext>
            </a:extLst>
          </p:cNvPr>
          <p:cNvSpPr txBox="1"/>
          <p:nvPr/>
        </p:nvSpPr>
        <p:spPr>
          <a:xfrm>
            <a:off x="5112751" y="4108381"/>
            <a:ext cx="2877132" cy="461665"/>
          </a:xfrm>
          <a:prstGeom prst="rect">
            <a:avLst/>
          </a:prstGeom>
          <a:noFill/>
        </p:spPr>
        <p:txBody>
          <a:bodyPr wrap="square" rtlCol="0">
            <a:spAutoFit/>
          </a:bodyPr>
          <a:lstStyle/>
          <a:p>
            <a:r>
              <a:rPr lang="en-US" sz="1200" i="1" dirty="0">
                <a:solidFill>
                  <a:schemeClr val="bg1"/>
                </a:solidFill>
              </a:rPr>
              <a:t>Plot of the clusters (points not assigned to any clusters are omitted)</a:t>
            </a:r>
          </a:p>
        </p:txBody>
      </p:sp>
      <p:sp>
        <p:nvSpPr>
          <p:cNvPr id="2" name="CasellaDiTesto 1">
            <a:extLst>
              <a:ext uri="{FF2B5EF4-FFF2-40B4-BE49-F238E27FC236}">
                <a16:creationId xmlns:a16="http://schemas.microsoft.com/office/drawing/2014/main" id="{10668F1C-6AB8-A3CD-F4A2-07753228A7D0}"/>
              </a:ext>
            </a:extLst>
          </p:cNvPr>
          <p:cNvSpPr txBox="1"/>
          <p:nvPr/>
        </p:nvSpPr>
        <p:spPr>
          <a:xfrm>
            <a:off x="5112752" y="2438274"/>
            <a:ext cx="2877131" cy="646331"/>
          </a:xfrm>
          <a:prstGeom prst="rect">
            <a:avLst/>
          </a:prstGeom>
          <a:solidFill>
            <a:srgbClr val="3A49E8"/>
          </a:solidFill>
          <a:ln cap="rnd">
            <a:noFill/>
          </a:ln>
          <a:effectLst>
            <a:outerShdw blurRad="50800" dist="50800" dir="2700000" sx="102491" sy="102491" algn="ctr" rotWithShape="0">
              <a:schemeClr val="bg1">
                <a:alpha val="6720"/>
              </a:schemeClr>
            </a:outerShdw>
          </a:effectLst>
        </p:spPr>
        <p:txBody>
          <a:bodyPr wrap="square" rtlCol="0">
            <a:spAutoFit/>
          </a:bodyPr>
          <a:lstStyle/>
          <a:p>
            <a:r>
              <a:rPr lang="en-US" sz="1200" dirty="0">
                <a:solidFill>
                  <a:schemeClr val="bg1"/>
                </a:solidFill>
              </a:rPr>
              <a:t>5 clusters were found, and 247 reviews were assigned to a cluster.</a:t>
            </a:r>
          </a:p>
          <a:p>
            <a:r>
              <a:rPr lang="en-US" sz="1200" dirty="0">
                <a:solidFill>
                  <a:schemeClr val="bg1"/>
                </a:solidFill>
              </a:rPr>
              <a:t>Silhouette coefficient = 0.391</a:t>
            </a:r>
          </a:p>
        </p:txBody>
      </p:sp>
      <p:pic>
        <p:nvPicPr>
          <p:cNvPr id="6" name="Picture 5">
            <a:extLst>
              <a:ext uri="{FF2B5EF4-FFF2-40B4-BE49-F238E27FC236}">
                <a16:creationId xmlns:a16="http://schemas.microsoft.com/office/drawing/2014/main" id="{7704450F-3D12-BDCD-F57F-401CF44114D4}"/>
              </a:ext>
            </a:extLst>
          </p:cNvPr>
          <p:cNvPicPr>
            <a:picLocks noChangeAspect="1"/>
          </p:cNvPicPr>
          <p:nvPr/>
        </p:nvPicPr>
        <p:blipFill>
          <a:blip r:embed="rId3"/>
          <a:stretch>
            <a:fillRect/>
          </a:stretch>
        </p:blipFill>
        <p:spPr>
          <a:xfrm>
            <a:off x="1019922" y="2099872"/>
            <a:ext cx="3552078" cy="2654840"/>
          </a:xfrm>
          <a:prstGeom prst="rect">
            <a:avLst/>
          </a:prstGeom>
        </p:spPr>
      </p:pic>
    </p:spTree>
    <p:extLst>
      <p:ext uri="{BB962C8B-B14F-4D97-AF65-F5344CB8AC3E}">
        <p14:creationId xmlns:p14="http://schemas.microsoft.com/office/powerpoint/2010/main" val="2444590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9"/>
        <p:cNvGrpSpPr/>
        <p:nvPr/>
      </p:nvGrpSpPr>
      <p:grpSpPr>
        <a:xfrm>
          <a:off x="0" y="0"/>
          <a:ext cx="0" cy="0"/>
          <a:chOff x="0" y="0"/>
          <a:chExt cx="0" cy="0"/>
        </a:xfrm>
      </p:grpSpPr>
      <p:sp>
        <p:nvSpPr>
          <p:cNvPr id="2784" name="Google Shape;2784;p96"/>
          <p:cNvSpPr txBox="1">
            <a:spLocks noGrp="1"/>
          </p:cNvSpPr>
          <p:nvPr>
            <p:ph type="title" idx="4294967295"/>
          </p:nvPr>
        </p:nvSpPr>
        <p:spPr>
          <a:xfrm>
            <a:off x="720000" y="538422"/>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ALTERNATIVE</a:t>
            </a:r>
            <a:endParaRPr/>
          </a:p>
        </p:txBody>
      </p:sp>
      <p:sp>
        <p:nvSpPr>
          <p:cNvPr id="2786" name="Google Shape;2786;p96"/>
          <p:cNvSpPr txBox="1">
            <a:spLocks noGrp="1"/>
          </p:cNvSpPr>
          <p:nvPr>
            <p:ph type="title"/>
          </p:nvPr>
        </p:nvSpPr>
        <p:spPr>
          <a:xfrm>
            <a:off x="1949363" y="352587"/>
            <a:ext cx="524527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accent4"/>
                </a:solidFill>
              </a:rPr>
              <a:t>D</a:t>
            </a:r>
            <a:r>
              <a:rPr lang="it-IT" sz="2800" dirty="0">
                <a:solidFill>
                  <a:schemeClr val="accent4"/>
                </a:solidFill>
              </a:rPr>
              <a:t>BSCAN</a:t>
            </a:r>
            <a:r>
              <a:rPr lang="en" sz="2800" dirty="0">
                <a:solidFill>
                  <a:schemeClr val="accent4"/>
                </a:solidFill>
              </a:rPr>
              <a:t> Clusters WordClouds</a:t>
            </a:r>
            <a:endParaRPr sz="2800" dirty="0">
              <a:solidFill>
                <a:schemeClr val="lt2"/>
              </a:solidFill>
            </a:endParaRPr>
          </a:p>
        </p:txBody>
      </p:sp>
      <p:pic>
        <p:nvPicPr>
          <p:cNvPr id="3" name="Picture 2" descr="Text&#10;&#10;Description automatically generated">
            <a:extLst>
              <a:ext uri="{FF2B5EF4-FFF2-40B4-BE49-F238E27FC236}">
                <a16:creationId xmlns:a16="http://schemas.microsoft.com/office/drawing/2014/main" id="{F470409E-CBBE-C428-6E35-26696E6CA010}"/>
              </a:ext>
            </a:extLst>
          </p:cNvPr>
          <p:cNvPicPr>
            <a:picLocks noChangeAspect="1"/>
          </p:cNvPicPr>
          <p:nvPr/>
        </p:nvPicPr>
        <p:blipFill>
          <a:blip r:embed="rId3"/>
          <a:stretch>
            <a:fillRect/>
          </a:stretch>
        </p:blipFill>
        <p:spPr>
          <a:xfrm>
            <a:off x="720000" y="1105114"/>
            <a:ext cx="3471130" cy="18063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descr="Text&#10;&#10;Description automatically generated">
            <a:extLst>
              <a:ext uri="{FF2B5EF4-FFF2-40B4-BE49-F238E27FC236}">
                <a16:creationId xmlns:a16="http://schemas.microsoft.com/office/drawing/2014/main" id="{AAEAAA4D-B22D-20E2-4132-A771B3145C4B}"/>
              </a:ext>
            </a:extLst>
          </p:cNvPr>
          <p:cNvPicPr>
            <a:picLocks noChangeAspect="1"/>
          </p:cNvPicPr>
          <p:nvPr/>
        </p:nvPicPr>
        <p:blipFill>
          <a:blip r:embed="rId4"/>
          <a:stretch>
            <a:fillRect/>
          </a:stretch>
        </p:blipFill>
        <p:spPr>
          <a:xfrm>
            <a:off x="4952870" y="1130977"/>
            <a:ext cx="3471130" cy="18063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descr="Text&#10;&#10;Description automatically generated">
            <a:extLst>
              <a:ext uri="{FF2B5EF4-FFF2-40B4-BE49-F238E27FC236}">
                <a16:creationId xmlns:a16="http://schemas.microsoft.com/office/drawing/2014/main" id="{BC5C2DF1-D0D6-C868-E8B7-A2A2777D11DC}"/>
              </a:ext>
            </a:extLst>
          </p:cNvPr>
          <p:cNvPicPr>
            <a:picLocks noChangeAspect="1"/>
          </p:cNvPicPr>
          <p:nvPr/>
        </p:nvPicPr>
        <p:blipFill>
          <a:blip r:embed="rId5"/>
          <a:stretch>
            <a:fillRect/>
          </a:stretch>
        </p:blipFill>
        <p:spPr>
          <a:xfrm>
            <a:off x="256141" y="3315049"/>
            <a:ext cx="2757722" cy="143508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descr="Text&#10;&#10;Description automatically generated">
            <a:extLst>
              <a:ext uri="{FF2B5EF4-FFF2-40B4-BE49-F238E27FC236}">
                <a16:creationId xmlns:a16="http://schemas.microsoft.com/office/drawing/2014/main" id="{0EB7286A-0EB3-0E03-C473-52BF360BD6CA}"/>
              </a:ext>
            </a:extLst>
          </p:cNvPr>
          <p:cNvPicPr>
            <a:picLocks noChangeAspect="1"/>
          </p:cNvPicPr>
          <p:nvPr/>
        </p:nvPicPr>
        <p:blipFill>
          <a:blip r:embed="rId6"/>
          <a:stretch>
            <a:fillRect/>
          </a:stretch>
        </p:blipFill>
        <p:spPr>
          <a:xfrm>
            <a:off x="3193139" y="3331952"/>
            <a:ext cx="2757721" cy="143508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descr="Text&#10;&#10;Description automatically generated">
            <a:extLst>
              <a:ext uri="{FF2B5EF4-FFF2-40B4-BE49-F238E27FC236}">
                <a16:creationId xmlns:a16="http://schemas.microsoft.com/office/drawing/2014/main" id="{2E683412-9543-D2EA-BE31-23D028C20206}"/>
              </a:ext>
            </a:extLst>
          </p:cNvPr>
          <p:cNvPicPr>
            <a:picLocks noChangeAspect="1"/>
          </p:cNvPicPr>
          <p:nvPr/>
        </p:nvPicPr>
        <p:blipFill>
          <a:blip r:embed="rId7"/>
          <a:stretch>
            <a:fillRect/>
          </a:stretch>
        </p:blipFill>
        <p:spPr>
          <a:xfrm>
            <a:off x="6130136" y="3320843"/>
            <a:ext cx="2735455" cy="142349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791054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69"/>
        <p:cNvGrpSpPr/>
        <p:nvPr/>
      </p:nvGrpSpPr>
      <p:grpSpPr>
        <a:xfrm>
          <a:off x="0" y="0"/>
          <a:ext cx="0" cy="0"/>
          <a:chOff x="0" y="0"/>
          <a:chExt cx="0" cy="0"/>
        </a:xfrm>
      </p:grpSpPr>
      <p:sp>
        <p:nvSpPr>
          <p:cNvPr id="2784" name="Google Shape;2784;p96"/>
          <p:cNvSpPr txBox="1">
            <a:spLocks noGrp="1"/>
          </p:cNvSpPr>
          <p:nvPr>
            <p:ph type="title" idx="4294967295"/>
          </p:nvPr>
        </p:nvSpPr>
        <p:spPr>
          <a:xfrm>
            <a:off x="720000" y="538422"/>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ALTERNATIVE</a:t>
            </a:r>
            <a:endParaRPr/>
          </a:p>
        </p:txBody>
      </p:sp>
      <p:sp>
        <p:nvSpPr>
          <p:cNvPr id="2785" name="Google Shape;2785;p96"/>
          <p:cNvSpPr txBox="1">
            <a:spLocks noGrp="1"/>
          </p:cNvSpPr>
          <p:nvPr>
            <p:ph type="body" idx="1"/>
          </p:nvPr>
        </p:nvSpPr>
        <p:spPr>
          <a:xfrm>
            <a:off x="726900" y="1259226"/>
            <a:ext cx="7272112" cy="9512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performed text clustering using the </a:t>
            </a:r>
            <a:r>
              <a:rPr lang="en-US" i="1" dirty="0"/>
              <a:t>K-Means</a:t>
            </a:r>
            <a:r>
              <a:rPr lang="en-US" dirty="0"/>
              <a:t> algorithm. In particular, we set the number of clusters equal to 4. The silhouette measure was equal </a:t>
            </a:r>
            <a:r>
              <a:rPr lang="en-US"/>
              <a:t>to 0.017</a:t>
            </a:r>
            <a:endParaRPr lang="en-US" dirty="0"/>
          </a:p>
          <a:p>
            <a:pPr marL="0" lvl="0" indent="0" algn="l" rtl="0">
              <a:spcBef>
                <a:spcPts val="0"/>
              </a:spcBef>
              <a:spcAft>
                <a:spcPts val="0"/>
              </a:spcAft>
              <a:buNone/>
            </a:pPr>
            <a:endParaRPr lang="en-US" sz="1200" dirty="0"/>
          </a:p>
        </p:txBody>
      </p:sp>
      <p:sp>
        <p:nvSpPr>
          <p:cNvPr id="2786" name="Google Shape;2786;p96"/>
          <p:cNvSpPr txBox="1">
            <a:spLocks noGrp="1"/>
          </p:cNvSpPr>
          <p:nvPr>
            <p:ph type="title"/>
          </p:nvPr>
        </p:nvSpPr>
        <p:spPr>
          <a:xfrm>
            <a:off x="720000" y="53842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accent4"/>
                </a:solidFill>
              </a:rPr>
              <a:t>K-Means</a:t>
            </a:r>
            <a:endParaRPr sz="2800" dirty="0">
              <a:solidFill>
                <a:schemeClr val="lt2"/>
              </a:solidFill>
            </a:endParaRPr>
          </a:p>
        </p:txBody>
      </p:sp>
      <p:sp>
        <p:nvSpPr>
          <p:cNvPr id="8" name="CasellaDiTesto 4">
            <a:extLst>
              <a:ext uri="{FF2B5EF4-FFF2-40B4-BE49-F238E27FC236}">
                <a16:creationId xmlns:a16="http://schemas.microsoft.com/office/drawing/2014/main" id="{13FB3D57-69DD-1769-1605-5C7B7100F68F}"/>
              </a:ext>
            </a:extLst>
          </p:cNvPr>
          <p:cNvSpPr txBox="1"/>
          <p:nvPr/>
        </p:nvSpPr>
        <p:spPr>
          <a:xfrm>
            <a:off x="5807695" y="4108381"/>
            <a:ext cx="1463614" cy="276999"/>
          </a:xfrm>
          <a:prstGeom prst="rect">
            <a:avLst/>
          </a:prstGeom>
          <a:noFill/>
        </p:spPr>
        <p:txBody>
          <a:bodyPr wrap="square" rtlCol="0">
            <a:spAutoFit/>
          </a:bodyPr>
          <a:lstStyle/>
          <a:p>
            <a:r>
              <a:rPr lang="en-US" sz="1200" i="1" dirty="0">
                <a:solidFill>
                  <a:schemeClr val="bg1"/>
                </a:solidFill>
              </a:rPr>
              <a:t>Plot of the clusters</a:t>
            </a:r>
          </a:p>
        </p:txBody>
      </p:sp>
      <p:sp>
        <p:nvSpPr>
          <p:cNvPr id="9" name="CasellaDiTesto 1">
            <a:extLst>
              <a:ext uri="{FF2B5EF4-FFF2-40B4-BE49-F238E27FC236}">
                <a16:creationId xmlns:a16="http://schemas.microsoft.com/office/drawing/2014/main" id="{7644225A-13F3-8B7C-1A67-65899F7678E4}"/>
              </a:ext>
            </a:extLst>
          </p:cNvPr>
          <p:cNvSpPr txBox="1"/>
          <p:nvPr/>
        </p:nvSpPr>
        <p:spPr>
          <a:xfrm>
            <a:off x="5112752" y="2438274"/>
            <a:ext cx="2877131" cy="276999"/>
          </a:xfrm>
          <a:prstGeom prst="rect">
            <a:avLst/>
          </a:prstGeom>
          <a:solidFill>
            <a:srgbClr val="3A49E8"/>
          </a:solidFill>
          <a:ln cap="rnd">
            <a:noFill/>
          </a:ln>
          <a:effectLst>
            <a:outerShdw blurRad="50800" dist="50800" dir="2700000" sx="102491" sy="102491" algn="ctr" rotWithShape="0">
              <a:schemeClr val="bg1">
                <a:alpha val="6720"/>
              </a:schemeClr>
            </a:outerShdw>
          </a:effectLst>
        </p:spPr>
        <p:txBody>
          <a:bodyPr wrap="square" rtlCol="0">
            <a:spAutoFit/>
          </a:bodyPr>
          <a:lstStyle/>
          <a:p>
            <a:r>
              <a:rPr lang="en-US" sz="1200" dirty="0">
                <a:solidFill>
                  <a:schemeClr val="bg1"/>
                </a:solidFill>
              </a:rPr>
              <a:t>Silhouette coefficient = 0.017</a:t>
            </a:r>
          </a:p>
        </p:txBody>
      </p:sp>
      <p:pic>
        <p:nvPicPr>
          <p:cNvPr id="11" name="Picture 10">
            <a:extLst>
              <a:ext uri="{FF2B5EF4-FFF2-40B4-BE49-F238E27FC236}">
                <a16:creationId xmlns:a16="http://schemas.microsoft.com/office/drawing/2014/main" id="{CD80E7CB-30A0-C88A-3914-4FC7217A1F18}"/>
              </a:ext>
            </a:extLst>
          </p:cNvPr>
          <p:cNvPicPr>
            <a:picLocks noChangeAspect="1"/>
          </p:cNvPicPr>
          <p:nvPr/>
        </p:nvPicPr>
        <p:blipFill>
          <a:blip r:embed="rId3"/>
          <a:stretch>
            <a:fillRect/>
          </a:stretch>
        </p:blipFill>
        <p:spPr>
          <a:xfrm>
            <a:off x="1019922" y="2033626"/>
            <a:ext cx="3500185" cy="2666808"/>
          </a:xfrm>
          <a:prstGeom prst="rect">
            <a:avLst/>
          </a:prstGeom>
        </p:spPr>
      </p:pic>
    </p:spTree>
    <p:extLst>
      <p:ext uri="{BB962C8B-B14F-4D97-AF65-F5344CB8AC3E}">
        <p14:creationId xmlns:p14="http://schemas.microsoft.com/office/powerpoint/2010/main" val="1272589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69"/>
        <p:cNvGrpSpPr/>
        <p:nvPr/>
      </p:nvGrpSpPr>
      <p:grpSpPr>
        <a:xfrm>
          <a:off x="0" y="0"/>
          <a:ext cx="0" cy="0"/>
          <a:chOff x="0" y="0"/>
          <a:chExt cx="0" cy="0"/>
        </a:xfrm>
      </p:grpSpPr>
      <p:sp>
        <p:nvSpPr>
          <p:cNvPr id="2784" name="Google Shape;2784;p96"/>
          <p:cNvSpPr txBox="1">
            <a:spLocks noGrp="1"/>
          </p:cNvSpPr>
          <p:nvPr>
            <p:ph type="title" idx="4294967295"/>
          </p:nvPr>
        </p:nvSpPr>
        <p:spPr>
          <a:xfrm>
            <a:off x="720000" y="538422"/>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ALTERNATIVE</a:t>
            </a:r>
            <a:endParaRPr/>
          </a:p>
        </p:txBody>
      </p:sp>
      <p:sp>
        <p:nvSpPr>
          <p:cNvPr id="2786" name="Google Shape;2786;p96"/>
          <p:cNvSpPr txBox="1">
            <a:spLocks noGrp="1"/>
          </p:cNvSpPr>
          <p:nvPr>
            <p:ph type="title"/>
          </p:nvPr>
        </p:nvSpPr>
        <p:spPr>
          <a:xfrm>
            <a:off x="1949363" y="352587"/>
            <a:ext cx="524527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accent4"/>
                </a:solidFill>
              </a:rPr>
              <a:t>K-Means Clusters WordClouds</a:t>
            </a:r>
            <a:endParaRPr sz="2800" dirty="0">
              <a:solidFill>
                <a:schemeClr val="lt2"/>
              </a:solidFill>
            </a:endParaRPr>
          </a:p>
        </p:txBody>
      </p:sp>
      <p:pic>
        <p:nvPicPr>
          <p:cNvPr id="6" name="Picture 5">
            <a:extLst>
              <a:ext uri="{FF2B5EF4-FFF2-40B4-BE49-F238E27FC236}">
                <a16:creationId xmlns:a16="http://schemas.microsoft.com/office/drawing/2014/main" id="{230BA4E4-8A2A-CF80-9EAE-05677CE0013D}"/>
              </a:ext>
            </a:extLst>
          </p:cNvPr>
          <p:cNvPicPr>
            <a:picLocks noChangeAspect="1"/>
          </p:cNvPicPr>
          <p:nvPr/>
        </p:nvPicPr>
        <p:blipFill>
          <a:blip r:embed="rId3"/>
          <a:stretch>
            <a:fillRect/>
          </a:stretch>
        </p:blipFill>
        <p:spPr>
          <a:xfrm>
            <a:off x="731544" y="1102421"/>
            <a:ext cx="3459585" cy="18003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descr="Text&#10;&#10;Description automatically generated">
            <a:extLst>
              <a:ext uri="{FF2B5EF4-FFF2-40B4-BE49-F238E27FC236}">
                <a16:creationId xmlns:a16="http://schemas.microsoft.com/office/drawing/2014/main" id="{1B8899C3-6374-C018-B913-B5B928A69460}"/>
              </a:ext>
            </a:extLst>
          </p:cNvPr>
          <p:cNvPicPr>
            <a:picLocks noChangeAspect="1"/>
          </p:cNvPicPr>
          <p:nvPr/>
        </p:nvPicPr>
        <p:blipFill>
          <a:blip r:embed="rId4"/>
          <a:stretch>
            <a:fillRect/>
          </a:stretch>
        </p:blipFill>
        <p:spPr>
          <a:xfrm>
            <a:off x="4952872" y="1102421"/>
            <a:ext cx="3464294" cy="180277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Picture 11" descr="Text&#10;&#10;Description automatically generated">
            <a:extLst>
              <a:ext uri="{FF2B5EF4-FFF2-40B4-BE49-F238E27FC236}">
                <a16:creationId xmlns:a16="http://schemas.microsoft.com/office/drawing/2014/main" id="{DA404C89-30D4-3F50-5E39-B698B52099B3}"/>
              </a:ext>
            </a:extLst>
          </p:cNvPr>
          <p:cNvPicPr>
            <a:picLocks noChangeAspect="1"/>
          </p:cNvPicPr>
          <p:nvPr/>
        </p:nvPicPr>
        <p:blipFill>
          <a:blip r:embed="rId5"/>
          <a:stretch>
            <a:fillRect/>
          </a:stretch>
        </p:blipFill>
        <p:spPr>
          <a:xfrm>
            <a:off x="720000" y="3086754"/>
            <a:ext cx="3442830" cy="17916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14" descr="Text&#10;&#10;Description automatically generated">
            <a:extLst>
              <a:ext uri="{FF2B5EF4-FFF2-40B4-BE49-F238E27FC236}">
                <a16:creationId xmlns:a16="http://schemas.microsoft.com/office/drawing/2014/main" id="{DB9762B2-8AAF-5593-BFA0-211B74872F90}"/>
              </a:ext>
            </a:extLst>
          </p:cNvPr>
          <p:cNvPicPr>
            <a:picLocks noChangeAspect="1"/>
          </p:cNvPicPr>
          <p:nvPr/>
        </p:nvPicPr>
        <p:blipFill>
          <a:blip r:embed="rId6"/>
          <a:stretch>
            <a:fillRect/>
          </a:stretch>
        </p:blipFill>
        <p:spPr>
          <a:xfrm>
            <a:off x="4952872" y="3086754"/>
            <a:ext cx="3459585" cy="18003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356394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69"/>
        <p:cNvGrpSpPr/>
        <p:nvPr/>
      </p:nvGrpSpPr>
      <p:grpSpPr>
        <a:xfrm>
          <a:off x="0" y="0"/>
          <a:ext cx="0" cy="0"/>
          <a:chOff x="0" y="0"/>
          <a:chExt cx="0" cy="0"/>
        </a:xfrm>
      </p:grpSpPr>
      <p:grpSp>
        <p:nvGrpSpPr>
          <p:cNvPr id="2770" name="Google Shape;2770;p96"/>
          <p:cNvGrpSpPr/>
          <p:nvPr/>
        </p:nvGrpSpPr>
        <p:grpSpPr>
          <a:xfrm>
            <a:off x="5631179" y="1567202"/>
            <a:ext cx="3697846" cy="3337747"/>
            <a:chOff x="1740732" y="712175"/>
            <a:chExt cx="4287854" cy="3870300"/>
          </a:xfrm>
        </p:grpSpPr>
        <p:grpSp>
          <p:nvGrpSpPr>
            <p:cNvPr id="2771" name="Google Shape;2771;p96"/>
            <p:cNvGrpSpPr/>
            <p:nvPr/>
          </p:nvGrpSpPr>
          <p:grpSpPr>
            <a:xfrm>
              <a:off x="2341558" y="712175"/>
              <a:ext cx="3381042" cy="3870300"/>
              <a:chOff x="2341558" y="712175"/>
              <a:chExt cx="3381042" cy="3870300"/>
            </a:xfrm>
          </p:grpSpPr>
          <p:cxnSp>
            <p:nvCxnSpPr>
              <p:cNvPr id="2772" name="Google Shape;2772;p96"/>
              <p:cNvCxnSpPr/>
              <p:nvPr/>
            </p:nvCxnSpPr>
            <p:spPr>
              <a:xfrm>
                <a:off x="2341558"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3" name="Google Shape;2773;p96"/>
              <p:cNvCxnSpPr/>
              <p:nvPr/>
            </p:nvCxnSpPr>
            <p:spPr>
              <a:xfrm>
                <a:off x="3017767"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4" name="Google Shape;2774;p96"/>
              <p:cNvCxnSpPr/>
              <p:nvPr/>
            </p:nvCxnSpPr>
            <p:spPr>
              <a:xfrm>
                <a:off x="3693975"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5" name="Google Shape;2775;p96"/>
              <p:cNvCxnSpPr/>
              <p:nvPr/>
            </p:nvCxnSpPr>
            <p:spPr>
              <a:xfrm>
                <a:off x="4370183"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6" name="Google Shape;2776;p96"/>
              <p:cNvCxnSpPr/>
              <p:nvPr/>
            </p:nvCxnSpPr>
            <p:spPr>
              <a:xfrm>
                <a:off x="5046392"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7" name="Google Shape;2777;p96"/>
              <p:cNvCxnSpPr/>
              <p:nvPr/>
            </p:nvCxnSpPr>
            <p:spPr>
              <a:xfrm>
                <a:off x="5722600" y="712175"/>
                <a:ext cx="0" cy="3870300"/>
              </a:xfrm>
              <a:prstGeom prst="straightConnector1">
                <a:avLst/>
              </a:prstGeom>
              <a:noFill/>
              <a:ln w="9525" cap="flat" cmpd="sng">
                <a:solidFill>
                  <a:schemeClr val="dk2"/>
                </a:solidFill>
                <a:prstDash val="solid"/>
                <a:round/>
                <a:headEnd type="none" w="med" len="med"/>
                <a:tailEnd type="none" w="med" len="med"/>
              </a:ln>
            </p:spPr>
          </p:cxnSp>
        </p:grpSp>
        <p:grpSp>
          <p:nvGrpSpPr>
            <p:cNvPr id="2778" name="Google Shape;2778;p96"/>
            <p:cNvGrpSpPr/>
            <p:nvPr/>
          </p:nvGrpSpPr>
          <p:grpSpPr>
            <a:xfrm rot="5400000">
              <a:off x="2532242" y="516414"/>
              <a:ext cx="2704835" cy="4287854"/>
              <a:chOff x="2341561" y="712175"/>
              <a:chExt cx="2704835" cy="3535500"/>
            </a:xfrm>
          </p:grpSpPr>
          <p:cxnSp>
            <p:nvCxnSpPr>
              <p:cNvPr id="2779" name="Google Shape;2779;p96"/>
              <p:cNvCxnSpPr/>
              <p:nvPr/>
            </p:nvCxnSpPr>
            <p:spPr>
              <a:xfrm>
                <a:off x="2341561"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0" name="Google Shape;2780;p96"/>
              <p:cNvCxnSpPr/>
              <p:nvPr/>
            </p:nvCxnSpPr>
            <p:spPr>
              <a:xfrm>
                <a:off x="3017770"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1" name="Google Shape;2781;p96"/>
              <p:cNvCxnSpPr/>
              <p:nvPr/>
            </p:nvCxnSpPr>
            <p:spPr>
              <a:xfrm>
                <a:off x="3693979"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2" name="Google Shape;2782;p96"/>
              <p:cNvCxnSpPr/>
              <p:nvPr/>
            </p:nvCxnSpPr>
            <p:spPr>
              <a:xfrm>
                <a:off x="4370188"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3" name="Google Shape;2783;p96"/>
              <p:cNvCxnSpPr/>
              <p:nvPr/>
            </p:nvCxnSpPr>
            <p:spPr>
              <a:xfrm>
                <a:off x="5046396" y="712175"/>
                <a:ext cx="0" cy="3535500"/>
              </a:xfrm>
              <a:prstGeom prst="straightConnector1">
                <a:avLst/>
              </a:prstGeom>
              <a:noFill/>
              <a:ln w="9525" cap="flat" cmpd="sng">
                <a:solidFill>
                  <a:schemeClr val="dk2"/>
                </a:solidFill>
                <a:prstDash val="solid"/>
                <a:round/>
                <a:headEnd type="none" w="med" len="med"/>
                <a:tailEnd type="none" w="med" len="med"/>
              </a:ln>
            </p:spPr>
          </p:cxnSp>
        </p:grpSp>
      </p:grpSp>
      <p:sp>
        <p:nvSpPr>
          <p:cNvPr id="2784" name="Google Shape;2784;p96"/>
          <p:cNvSpPr txBox="1">
            <a:spLocks noGrp="1"/>
          </p:cNvSpPr>
          <p:nvPr>
            <p:ph type="title" idx="4294967295"/>
          </p:nvPr>
        </p:nvSpPr>
        <p:spPr>
          <a:xfrm>
            <a:off x="720000" y="538422"/>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ALTERNATIVE</a:t>
            </a:r>
            <a:endParaRPr/>
          </a:p>
        </p:txBody>
      </p:sp>
      <p:sp>
        <p:nvSpPr>
          <p:cNvPr id="2785" name="Google Shape;2785;p96"/>
          <p:cNvSpPr txBox="1">
            <a:spLocks noGrp="1"/>
          </p:cNvSpPr>
          <p:nvPr>
            <p:ph type="body" idx="1"/>
          </p:nvPr>
        </p:nvSpPr>
        <p:spPr>
          <a:xfrm>
            <a:off x="726900" y="1259225"/>
            <a:ext cx="4683000" cy="334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we can see from the average Silhouette measure, the clustering algorithm that performs “better” is the DBSCAN, even though only 300 reviews out of 50000 are assigned to a cluster. In the other hand, the k-means algorithm have a lower average Silhouette but all the reviews are assigned to a cluster.</a:t>
            </a:r>
          </a:p>
        </p:txBody>
      </p:sp>
      <p:sp>
        <p:nvSpPr>
          <p:cNvPr id="2786" name="Google Shape;2786;p96"/>
          <p:cNvSpPr txBox="1">
            <a:spLocks noGrp="1"/>
          </p:cNvSpPr>
          <p:nvPr>
            <p:ph type="title"/>
          </p:nvPr>
        </p:nvSpPr>
        <p:spPr>
          <a:xfrm>
            <a:off x="720000" y="53842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4"/>
                </a:solidFill>
              </a:rPr>
              <a:t>EVALUATION</a:t>
            </a:r>
            <a:endParaRPr dirty="0">
              <a:solidFill>
                <a:schemeClr val="lt2"/>
              </a:solidFill>
            </a:endParaRPr>
          </a:p>
        </p:txBody>
      </p:sp>
      <p:grpSp>
        <p:nvGrpSpPr>
          <p:cNvPr id="2787" name="Google Shape;2787;p96"/>
          <p:cNvGrpSpPr/>
          <p:nvPr/>
        </p:nvGrpSpPr>
        <p:grpSpPr>
          <a:xfrm>
            <a:off x="6052175" y="2085988"/>
            <a:ext cx="1299989" cy="649605"/>
            <a:chOff x="7477975" y="3397900"/>
            <a:chExt cx="1299989" cy="649605"/>
          </a:xfrm>
        </p:grpSpPr>
        <p:sp>
          <p:nvSpPr>
            <p:cNvPr id="2788" name="Google Shape;2788;p96"/>
            <p:cNvSpPr/>
            <p:nvPr/>
          </p:nvSpPr>
          <p:spPr>
            <a:xfrm>
              <a:off x="7477975" y="3397900"/>
              <a:ext cx="1299989" cy="649601"/>
            </a:xfrm>
            <a:custGeom>
              <a:avLst/>
              <a:gdLst/>
              <a:ahLst/>
              <a:cxnLst/>
              <a:rect l="l" t="t" r="r" b="b"/>
              <a:pathLst>
                <a:path w="36310" h="18144" extrusionOk="0">
                  <a:moveTo>
                    <a:pt x="0" y="0"/>
                  </a:moveTo>
                  <a:lnTo>
                    <a:pt x="0" y="18144"/>
                  </a:lnTo>
                  <a:lnTo>
                    <a:pt x="36310" y="18144"/>
                  </a:lnTo>
                  <a:lnTo>
                    <a:pt x="36310" y="0"/>
                  </a:ln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96"/>
            <p:cNvSpPr/>
            <p:nvPr/>
          </p:nvSpPr>
          <p:spPr>
            <a:xfrm>
              <a:off x="7740984" y="3661769"/>
              <a:ext cx="773119" cy="385736"/>
            </a:xfrm>
            <a:custGeom>
              <a:avLst/>
              <a:gdLst/>
              <a:ahLst/>
              <a:cxnLst/>
              <a:rect l="l" t="t" r="r" b="b"/>
              <a:pathLst>
                <a:path w="21594" h="10774" extrusionOk="0">
                  <a:moveTo>
                    <a:pt x="10797" y="0"/>
                  </a:moveTo>
                  <a:cubicBezTo>
                    <a:pt x="4836" y="0"/>
                    <a:pt x="1" y="4812"/>
                    <a:pt x="1" y="10774"/>
                  </a:cubicBezTo>
                  <a:lnTo>
                    <a:pt x="4413" y="10774"/>
                  </a:lnTo>
                  <a:cubicBezTo>
                    <a:pt x="4413" y="7253"/>
                    <a:pt x="7277" y="4390"/>
                    <a:pt x="10797" y="4390"/>
                  </a:cubicBezTo>
                  <a:cubicBezTo>
                    <a:pt x="14341" y="4390"/>
                    <a:pt x="17181" y="7253"/>
                    <a:pt x="17181" y="10774"/>
                  </a:cubicBezTo>
                  <a:lnTo>
                    <a:pt x="21594" y="10774"/>
                  </a:lnTo>
                  <a:cubicBezTo>
                    <a:pt x="21594" y="4812"/>
                    <a:pt x="16759" y="0"/>
                    <a:pt x="10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96"/>
            <p:cNvSpPr/>
            <p:nvPr/>
          </p:nvSpPr>
          <p:spPr>
            <a:xfrm>
              <a:off x="7622512" y="3542437"/>
              <a:ext cx="1010096" cy="505066"/>
            </a:xfrm>
            <a:custGeom>
              <a:avLst/>
              <a:gdLst/>
              <a:ahLst/>
              <a:cxnLst/>
              <a:rect l="l" t="t" r="r" b="b"/>
              <a:pathLst>
                <a:path w="28213" h="14107" extrusionOk="0">
                  <a:moveTo>
                    <a:pt x="14106" y="1"/>
                  </a:moveTo>
                  <a:cubicBezTo>
                    <a:pt x="6314" y="1"/>
                    <a:pt x="0" y="6314"/>
                    <a:pt x="0" y="14107"/>
                  </a:cubicBezTo>
                  <a:lnTo>
                    <a:pt x="211" y="14107"/>
                  </a:lnTo>
                  <a:cubicBezTo>
                    <a:pt x="211" y="6432"/>
                    <a:pt x="6431" y="235"/>
                    <a:pt x="14106" y="235"/>
                  </a:cubicBezTo>
                  <a:cubicBezTo>
                    <a:pt x="21781" y="235"/>
                    <a:pt x="28001" y="6432"/>
                    <a:pt x="28001" y="14107"/>
                  </a:cubicBezTo>
                  <a:lnTo>
                    <a:pt x="28212" y="14107"/>
                  </a:lnTo>
                  <a:cubicBezTo>
                    <a:pt x="28212" y="6314"/>
                    <a:pt x="21899" y="1"/>
                    <a:pt x="14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96"/>
            <p:cNvSpPr/>
            <p:nvPr/>
          </p:nvSpPr>
          <p:spPr>
            <a:xfrm>
              <a:off x="7497273" y="3417234"/>
              <a:ext cx="1260534" cy="630267"/>
            </a:xfrm>
            <a:custGeom>
              <a:avLst/>
              <a:gdLst/>
              <a:ahLst/>
              <a:cxnLst/>
              <a:rect l="l" t="t" r="r" b="b"/>
              <a:pathLst>
                <a:path w="35208" h="17604" extrusionOk="0">
                  <a:moveTo>
                    <a:pt x="17604" y="0"/>
                  </a:moveTo>
                  <a:cubicBezTo>
                    <a:pt x="7887" y="0"/>
                    <a:pt x="1" y="7887"/>
                    <a:pt x="1" y="17604"/>
                  </a:cubicBezTo>
                  <a:lnTo>
                    <a:pt x="283" y="17604"/>
                  </a:lnTo>
                  <a:cubicBezTo>
                    <a:pt x="283" y="8051"/>
                    <a:pt x="8028" y="282"/>
                    <a:pt x="17604" y="282"/>
                  </a:cubicBezTo>
                  <a:cubicBezTo>
                    <a:pt x="27180" y="282"/>
                    <a:pt x="34949" y="8051"/>
                    <a:pt x="34949" y="17604"/>
                  </a:cubicBezTo>
                  <a:lnTo>
                    <a:pt x="35207" y="17604"/>
                  </a:lnTo>
                  <a:cubicBezTo>
                    <a:pt x="35207" y="7887"/>
                    <a:pt x="27345" y="0"/>
                    <a:pt x="17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2" name="Google Shape;2792;p96"/>
          <p:cNvGrpSpPr/>
          <p:nvPr/>
        </p:nvGrpSpPr>
        <p:grpSpPr>
          <a:xfrm>
            <a:off x="7835523" y="1111127"/>
            <a:ext cx="836489" cy="960744"/>
            <a:chOff x="9922150" y="3979925"/>
            <a:chExt cx="598475" cy="687375"/>
          </a:xfrm>
        </p:grpSpPr>
        <p:sp>
          <p:nvSpPr>
            <p:cNvPr id="2793" name="Google Shape;2793;p96"/>
            <p:cNvSpPr/>
            <p:nvPr/>
          </p:nvSpPr>
          <p:spPr>
            <a:xfrm>
              <a:off x="10176925" y="3979925"/>
              <a:ext cx="343700" cy="687375"/>
            </a:xfrm>
            <a:custGeom>
              <a:avLst/>
              <a:gdLst/>
              <a:ahLst/>
              <a:cxnLst/>
              <a:rect l="l" t="t" r="r" b="b"/>
              <a:pathLst>
                <a:path w="13748" h="27495" extrusionOk="0">
                  <a:moveTo>
                    <a:pt x="0" y="1"/>
                  </a:moveTo>
                  <a:lnTo>
                    <a:pt x="0" y="27495"/>
                  </a:lnTo>
                  <a:cubicBezTo>
                    <a:pt x="7591" y="27495"/>
                    <a:pt x="13747" y="21338"/>
                    <a:pt x="13747" y="13748"/>
                  </a:cubicBezTo>
                  <a:cubicBezTo>
                    <a:pt x="13747" y="6157"/>
                    <a:pt x="7591" y="1"/>
                    <a:pt x="0" y="1"/>
                  </a:cubicBez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96"/>
            <p:cNvSpPr/>
            <p:nvPr/>
          </p:nvSpPr>
          <p:spPr>
            <a:xfrm>
              <a:off x="9922150" y="4079350"/>
              <a:ext cx="481850" cy="481375"/>
            </a:xfrm>
            <a:custGeom>
              <a:avLst/>
              <a:gdLst/>
              <a:ahLst/>
              <a:cxnLst/>
              <a:rect l="l" t="t" r="r" b="b"/>
              <a:pathLst>
                <a:path w="19274" h="19255" extrusionOk="0">
                  <a:moveTo>
                    <a:pt x="9637" y="1"/>
                  </a:moveTo>
                  <a:cubicBezTo>
                    <a:pt x="4303" y="1"/>
                    <a:pt x="1" y="4303"/>
                    <a:pt x="1" y="9618"/>
                  </a:cubicBezTo>
                  <a:cubicBezTo>
                    <a:pt x="1" y="14952"/>
                    <a:pt x="4303" y="19254"/>
                    <a:pt x="9637" y="19254"/>
                  </a:cubicBezTo>
                  <a:cubicBezTo>
                    <a:pt x="14952" y="19254"/>
                    <a:pt x="19273" y="14952"/>
                    <a:pt x="19273" y="9618"/>
                  </a:cubicBezTo>
                  <a:cubicBezTo>
                    <a:pt x="19273" y="4303"/>
                    <a:pt x="14952" y="1"/>
                    <a:pt x="9637"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96"/>
            <p:cNvSpPr/>
            <p:nvPr/>
          </p:nvSpPr>
          <p:spPr>
            <a:xfrm>
              <a:off x="10050250" y="4217500"/>
              <a:ext cx="225150" cy="205075"/>
            </a:xfrm>
            <a:custGeom>
              <a:avLst/>
              <a:gdLst/>
              <a:ahLst/>
              <a:cxnLst/>
              <a:rect l="l" t="t" r="r" b="b"/>
              <a:pathLst>
                <a:path w="9006" h="8203" extrusionOk="0">
                  <a:moveTo>
                    <a:pt x="4513" y="0"/>
                  </a:moveTo>
                  <a:cubicBezTo>
                    <a:pt x="3461" y="0"/>
                    <a:pt x="2410" y="402"/>
                    <a:pt x="1607" y="1205"/>
                  </a:cubicBezTo>
                  <a:cubicBezTo>
                    <a:pt x="1" y="2811"/>
                    <a:pt x="1" y="5392"/>
                    <a:pt x="1607" y="6998"/>
                  </a:cubicBezTo>
                  <a:cubicBezTo>
                    <a:pt x="2410" y="7801"/>
                    <a:pt x="3461" y="8203"/>
                    <a:pt x="4513" y="8203"/>
                  </a:cubicBezTo>
                  <a:cubicBezTo>
                    <a:pt x="5564" y="8203"/>
                    <a:pt x="6616" y="7801"/>
                    <a:pt x="7419" y="6998"/>
                  </a:cubicBezTo>
                  <a:cubicBezTo>
                    <a:pt x="9006" y="5392"/>
                    <a:pt x="9006" y="2811"/>
                    <a:pt x="7419" y="1205"/>
                  </a:cubicBezTo>
                  <a:cubicBezTo>
                    <a:pt x="6616" y="402"/>
                    <a:pt x="5564" y="0"/>
                    <a:pt x="4513" y="0"/>
                  </a:cubicBezTo>
                  <a:close/>
                </a:path>
              </a:pathLst>
            </a:custGeom>
            <a:solidFill>
              <a:srgbClr val="201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96"/>
          <p:cNvGrpSpPr/>
          <p:nvPr/>
        </p:nvGrpSpPr>
        <p:grpSpPr>
          <a:xfrm>
            <a:off x="7183060" y="632361"/>
            <a:ext cx="276605" cy="990131"/>
            <a:chOff x="9413100" y="4275325"/>
            <a:chExt cx="197900" cy="708400"/>
          </a:xfrm>
        </p:grpSpPr>
        <p:sp>
          <p:nvSpPr>
            <p:cNvPr id="2797" name="Google Shape;2797;p96"/>
            <p:cNvSpPr/>
            <p:nvPr/>
          </p:nvSpPr>
          <p:spPr>
            <a:xfrm>
              <a:off x="9413100" y="4275325"/>
              <a:ext cx="197900" cy="98975"/>
            </a:xfrm>
            <a:custGeom>
              <a:avLst/>
              <a:gdLst/>
              <a:ahLst/>
              <a:cxnLst/>
              <a:rect l="l" t="t" r="r" b="b"/>
              <a:pathLst>
                <a:path w="7916" h="3959" extrusionOk="0">
                  <a:moveTo>
                    <a:pt x="3958" y="1"/>
                  </a:moveTo>
                  <a:cubicBezTo>
                    <a:pt x="1779" y="1"/>
                    <a:pt x="1" y="1779"/>
                    <a:pt x="1" y="3959"/>
                  </a:cubicBezTo>
                  <a:lnTo>
                    <a:pt x="7916" y="3959"/>
                  </a:lnTo>
                  <a:cubicBezTo>
                    <a:pt x="7916" y="1779"/>
                    <a:pt x="6138" y="1"/>
                    <a:pt x="3958"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96"/>
            <p:cNvSpPr/>
            <p:nvPr/>
          </p:nvSpPr>
          <p:spPr>
            <a:xfrm>
              <a:off x="9413100" y="4377150"/>
              <a:ext cx="197900" cy="98950"/>
            </a:xfrm>
            <a:custGeom>
              <a:avLst/>
              <a:gdLst/>
              <a:ahLst/>
              <a:cxnLst/>
              <a:rect l="l" t="t" r="r" b="b"/>
              <a:pathLst>
                <a:path w="7916" h="3958" extrusionOk="0">
                  <a:moveTo>
                    <a:pt x="3958" y="0"/>
                  </a:moveTo>
                  <a:cubicBezTo>
                    <a:pt x="1779" y="0"/>
                    <a:pt x="1" y="1759"/>
                    <a:pt x="1" y="3958"/>
                  </a:cubicBezTo>
                  <a:lnTo>
                    <a:pt x="7916" y="3958"/>
                  </a:lnTo>
                  <a:cubicBezTo>
                    <a:pt x="7916" y="1759"/>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96"/>
            <p:cNvSpPr/>
            <p:nvPr/>
          </p:nvSpPr>
          <p:spPr>
            <a:xfrm>
              <a:off x="9413100" y="4478475"/>
              <a:ext cx="197900" cy="98975"/>
            </a:xfrm>
            <a:custGeom>
              <a:avLst/>
              <a:gdLst/>
              <a:ahLst/>
              <a:cxnLst/>
              <a:rect l="l" t="t" r="r" b="b"/>
              <a:pathLst>
                <a:path w="7916" h="3959" extrusionOk="0">
                  <a:moveTo>
                    <a:pt x="3958" y="1"/>
                  </a:moveTo>
                  <a:cubicBezTo>
                    <a:pt x="1779" y="1"/>
                    <a:pt x="1" y="1779"/>
                    <a:pt x="1" y="3958"/>
                  </a:cubicBezTo>
                  <a:lnTo>
                    <a:pt x="7916" y="3958"/>
                  </a:lnTo>
                  <a:cubicBezTo>
                    <a:pt x="7916" y="1779"/>
                    <a:pt x="6138" y="1"/>
                    <a:pt x="3958"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96"/>
            <p:cNvSpPr/>
            <p:nvPr/>
          </p:nvSpPr>
          <p:spPr>
            <a:xfrm>
              <a:off x="9413100" y="4580300"/>
              <a:ext cx="197900" cy="98950"/>
            </a:xfrm>
            <a:custGeom>
              <a:avLst/>
              <a:gdLst/>
              <a:ahLst/>
              <a:cxnLst/>
              <a:rect l="l" t="t" r="r" b="b"/>
              <a:pathLst>
                <a:path w="7916" h="3958" extrusionOk="0">
                  <a:moveTo>
                    <a:pt x="3958" y="0"/>
                  </a:moveTo>
                  <a:cubicBezTo>
                    <a:pt x="1779" y="0"/>
                    <a:pt x="1" y="1759"/>
                    <a:pt x="1" y="3958"/>
                  </a:cubicBezTo>
                  <a:lnTo>
                    <a:pt x="7916" y="3958"/>
                  </a:lnTo>
                  <a:cubicBezTo>
                    <a:pt x="7916" y="1759"/>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96"/>
            <p:cNvSpPr/>
            <p:nvPr/>
          </p:nvSpPr>
          <p:spPr>
            <a:xfrm>
              <a:off x="9413100" y="4681625"/>
              <a:ext cx="197900" cy="98975"/>
            </a:xfrm>
            <a:custGeom>
              <a:avLst/>
              <a:gdLst/>
              <a:ahLst/>
              <a:cxnLst/>
              <a:rect l="l" t="t" r="r" b="b"/>
              <a:pathLst>
                <a:path w="7916" h="3959" extrusionOk="0">
                  <a:moveTo>
                    <a:pt x="3958" y="0"/>
                  </a:moveTo>
                  <a:cubicBezTo>
                    <a:pt x="1779" y="0"/>
                    <a:pt x="1" y="1778"/>
                    <a:pt x="1" y="3958"/>
                  </a:cubicBezTo>
                  <a:lnTo>
                    <a:pt x="7916" y="3958"/>
                  </a:lnTo>
                  <a:cubicBezTo>
                    <a:pt x="7916" y="1778"/>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96"/>
            <p:cNvSpPr/>
            <p:nvPr/>
          </p:nvSpPr>
          <p:spPr>
            <a:xfrm>
              <a:off x="9413100" y="4783425"/>
              <a:ext cx="197900" cy="98975"/>
            </a:xfrm>
            <a:custGeom>
              <a:avLst/>
              <a:gdLst/>
              <a:ahLst/>
              <a:cxnLst/>
              <a:rect l="l" t="t" r="r" b="b"/>
              <a:pathLst>
                <a:path w="7916" h="3959" extrusionOk="0">
                  <a:moveTo>
                    <a:pt x="3958" y="1"/>
                  </a:moveTo>
                  <a:cubicBezTo>
                    <a:pt x="1779" y="1"/>
                    <a:pt x="1" y="1760"/>
                    <a:pt x="1" y="3959"/>
                  </a:cubicBezTo>
                  <a:lnTo>
                    <a:pt x="7916" y="3959"/>
                  </a:lnTo>
                  <a:cubicBezTo>
                    <a:pt x="7916" y="1760"/>
                    <a:pt x="6138" y="1"/>
                    <a:pt x="3958"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96"/>
            <p:cNvSpPr/>
            <p:nvPr/>
          </p:nvSpPr>
          <p:spPr>
            <a:xfrm>
              <a:off x="9413100" y="4884775"/>
              <a:ext cx="197900" cy="98950"/>
            </a:xfrm>
            <a:custGeom>
              <a:avLst/>
              <a:gdLst/>
              <a:ahLst/>
              <a:cxnLst/>
              <a:rect l="l" t="t" r="r" b="b"/>
              <a:pathLst>
                <a:path w="7916" h="3958" extrusionOk="0">
                  <a:moveTo>
                    <a:pt x="3958" y="0"/>
                  </a:moveTo>
                  <a:cubicBezTo>
                    <a:pt x="1779" y="0"/>
                    <a:pt x="1" y="1778"/>
                    <a:pt x="1" y="3958"/>
                  </a:cubicBezTo>
                  <a:lnTo>
                    <a:pt x="7916" y="3958"/>
                  </a:lnTo>
                  <a:cubicBezTo>
                    <a:pt x="7916" y="1778"/>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4" name="Google Shape;2804;p96"/>
          <p:cNvGrpSpPr/>
          <p:nvPr/>
        </p:nvGrpSpPr>
        <p:grpSpPr>
          <a:xfrm>
            <a:off x="5552500" y="3747876"/>
            <a:ext cx="1406922" cy="703035"/>
            <a:chOff x="6611850" y="4334176"/>
            <a:chExt cx="1406922" cy="703035"/>
          </a:xfrm>
        </p:grpSpPr>
        <p:sp>
          <p:nvSpPr>
            <p:cNvPr id="2805" name="Google Shape;2805;p96"/>
            <p:cNvSpPr/>
            <p:nvPr/>
          </p:nvSpPr>
          <p:spPr>
            <a:xfrm>
              <a:off x="6611850" y="4334176"/>
              <a:ext cx="1406922" cy="703035"/>
            </a:xfrm>
            <a:custGeom>
              <a:avLst/>
              <a:gdLst/>
              <a:ahLst/>
              <a:cxnLst/>
              <a:rect l="l" t="t" r="r" b="b"/>
              <a:pathLst>
                <a:path w="36310" h="18144" extrusionOk="0">
                  <a:moveTo>
                    <a:pt x="0" y="0"/>
                  </a:moveTo>
                  <a:lnTo>
                    <a:pt x="0" y="18143"/>
                  </a:lnTo>
                  <a:lnTo>
                    <a:pt x="36310" y="18143"/>
                  </a:lnTo>
                  <a:lnTo>
                    <a:pt x="36310" y="0"/>
                  </a:ln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96"/>
            <p:cNvSpPr/>
            <p:nvPr/>
          </p:nvSpPr>
          <p:spPr>
            <a:xfrm>
              <a:off x="6695510" y="4419657"/>
              <a:ext cx="1247786" cy="10966"/>
            </a:xfrm>
            <a:custGeom>
              <a:avLst/>
              <a:gdLst/>
              <a:ahLst/>
              <a:cxnLst/>
              <a:rect l="l" t="t" r="r" b="b"/>
              <a:pathLst>
                <a:path w="32203" h="283" extrusionOk="0">
                  <a:moveTo>
                    <a:pt x="0" y="1"/>
                  </a:moveTo>
                  <a:lnTo>
                    <a:pt x="0" y="282"/>
                  </a:lnTo>
                  <a:lnTo>
                    <a:pt x="32203" y="282"/>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96"/>
            <p:cNvSpPr/>
            <p:nvPr/>
          </p:nvSpPr>
          <p:spPr>
            <a:xfrm>
              <a:off x="6695510" y="4538811"/>
              <a:ext cx="1247786" cy="22784"/>
            </a:xfrm>
            <a:custGeom>
              <a:avLst/>
              <a:gdLst/>
              <a:ahLst/>
              <a:cxnLst/>
              <a:rect l="l" t="t" r="r" b="b"/>
              <a:pathLst>
                <a:path w="32203" h="588" extrusionOk="0">
                  <a:moveTo>
                    <a:pt x="0" y="0"/>
                  </a:moveTo>
                  <a:lnTo>
                    <a:pt x="0" y="587"/>
                  </a:lnTo>
                  <a:lnTo>
                    <a:pt x="32203" y="587"/>
                  </a:lnTo>
                  <a:lnTo>
                    <a:pt x="32203" y="0"/>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96"/>
            <p:cNvSpPr/>
            <p:nvPr/>
          </p:nvSpPr>
          <p:spPr>
            <a:xfrm>
              <a:off x="6695510" y="4657036"/>
              <a:ext cx="1247786" cy="34602"/>
            </a:xfrm>
            <a:custGeom>
              <a:avLst/>
              <a:gdLst/>
              <a:ahLst/>
              <a:cxnLst/>
              <a:rect l="l" t="t" r="r" b="b"/>
              <a:pathLst>
                <a:path w="32203" h="893" extrusionOk="0">
                  <a:moveTo>
                    <a:pt x="0" y="1"/>
                  </a:moveTo>
                  <a:lnTo>
                    <a:pt x="0" y="892"/>
                  </a:lnTo>
                  <a:lnTo>
                    <a:pt x="32203" y="892"/>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96"/>
            <p:cNvSpPr/>
            <p:nvPr/>
          </p:nvSpPr>
          <p:spPr>
            <a:xfrm>
              <a:off x="6695510" y="4777082"/>
              <a:ext cx="1247786" cy="45528"/>
            </a:xfrm>
            <a:custGeom>
              <a:avLst/>
              <a:gdLst/>
              <a:ahLst/>
              <a:cxnLst/>
              <a:rect l="l" t="t" r="r" b="b"/>
              <a:pathLst>
                <a:path w="32203" h="1175" extrusionOk="0">
                  <a:moveTo>
                    <a:pt x="0" y="1"/>
                  </a:moveTo>
                  <a:lnTo>
                    <a:pt x="0" y="1174"/>
                  </a:lnTo>
                  <a:lnTo>
                    <a:pt x="32203" y="1174"/>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96"/>
            <p:cNvSpPr/>
            <p:nvPr/>
          </p:nvSpPr>
          <p:spPr>
            <a:xfrm>
              <a:off x="6695510" y="4895306"/>
              <a:ext cx="1247786" cy="57346"/>
            </a:xfrm>
            <a:custGeom>
              <a:avLst/>
              <a:gdLst/>
              <a:ahLst/>
              <a:cxnLst/>
              <a:rect l="l" t="t" r="r" b="b"/>
              <a:pathLst>
                <a:path w="32203" h="1480" extrusionOk="0">
                  <a:moveTo>
                    <a:pt x="0" y="1"/>
                  </a:moveTo>
                  <a:lnTo>
                    <a:pt x="0" y="1480"/>
                  </a:lnTo>
                  <a:lnTo>
                    <a:pt x="32203" y="1480"/>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1" name="Google Shape;2811;p96"/>
          <p:cNvGrpSpPr/>
          <p:nvPr/>
        </p:nvGrpSpPr>
        <p:grpSpPr>
          <a:xfrm>
            <a:off x="7517511" y="3112644"/>
            <a:ext cx="1300022" cy="1050224"/>
            <a:chOff x="7545672" y="963144"/>
            <a:chExt cx="782533" cy="632170"/>
          </a:xfrm>
        </p:grpSpPr>
        <p:sp>
          <p:nvSpPr>
            <p:cNvPr id="2812" name="Google Shape;2812;p96"/>
            <p:cNvSpPr/>
            <p:nvPr/>
          </p:nvSpPr>
          <p:spPr>
            <a:xfrm flipH="1">
              <a:off x="7555223" y="1043101"/>
              <a:ext cx="772982" cy="18460"/>
            </a:xfrm>
            <a:custGeom>
              <a:avLst/>
              <a:gdLst/>
              <a:ahLst/>
              <a:cxnLst/>
              <a:rect l="l" t="t" r="r" b="b"/>
              <a:pathLst>
                <a:path w="26547" h="634" extrusionOk="0">
                  <a:moveTo>
                    <a:pt x="0" y="0"/>
                  </a:moveTo>
                  <a:lnTo>
                    <a:pt x="0" y="634"/>
                  </a:lnTo>
                  <a:lnTo>
                    <a:pt x="26546" y="634"/>
                  </a:lnTo>
                  <a:lnTo>
                    <a:pt x="26546"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96"/>
            <p:cNvSpPr/>
            <p:nvPr/>
          </p:nvSpPr>
          <p:spPr>
            <a:xfrm flipH="1">
              <a:off x="7971428" y="963144"/>
              <a:ext cx="307568" cy="88168"/>
            </a:xfrm>
            <a:custGeom>
              <a:avLst/>
              <a:gdLst/>
              <a:ahLst/>
              <a:cxnLst/>
              <a:rect l="l" t="t" r="r" b="b"/>
              <a:pathLst>
                <a:path w="10563" h="3028" extrusionOk="0">
                  <a:moveTo>
                    <a:pt x="5281" y="0"/>
                  </a:moveTo>
                  <a:cubicBezTo>
                    <a:pt x="3234" y="0"/>
                    <a:pt x="1186" y="1009"/>
                    <a:pt x="0" y="3028"/>
                  </a:cubicBezTo>
                  <a:lnTo>
                    <a:pt x="10562" y="3028"/>
                  </a:lnTo>
                  <a:cubicBezTo>
                    <a:pt x="9377" y="1009"/>
                    <a:pt x="7329" y="0"/>
                    <a:pt x="5281" y="0"/>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96"/>
            <p:cNvSpPr/>
            <p:nvPr/>
          </p:nvSpPr>
          <p:spPr>
            <a:xfrm flipH="1">
              <a:off x="7555223" y="1213962"/>
              <a:ext cx="772982" cy="18460"/>
            </a:xfrm>
            <a:custGeom>
              <a:avLst/>
              <a:gdLst/>
              <a:ahLst/>
              <a:cxnLst/>
              <a:rect l="l" t="t" r="r" b="b"/>
              <a:pathLst>
                <a:path w="26547" h="634" extrusionOk="0">
                  <a:moveTo>
                    <a:pt x="0" y="0"/>
                  </a:moveTo>
                  <a:lnTo>
                    <a:pt x="0" y="634"/>
                  </a:lnTo>
                  <a:lnTo>
                    <a:pt x="26546" y="634"/>
                  </a:lnTo>
                  <a:lnTo>
                    <a:pt x="26546"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96"/>
            <p:cNvSpPr/>
            <p:nvPr/>
          </p:nvSpPr>
          <p:spPr>
            <a:xfrm flipH="1">
              <a:off x="7637246" y="1133831"/>
              <a:ext cx="307568" cy="87673"/>
            </a:xfrm>
            <a:custGeom>
              <a:avLst/>
              <a:gdLst/>
              <a:ahLst/>
              <a:cxnLst/>
              <a:rect l="l" t="t" r="r" b="b"/>
              <a:pathLst>
                <a:path w="10563" h="3011" extrusionOk="0">
                  <a:moveTo>
                    <a:pt x="5273" y="0"/>
                  </a:moveTo>
                  <a:cubicBezTo>
                    <a:pt x="3222" y="0"/>
                    <a:pt x="1174" y="1003"/>
                    <a:pt x="1" y="3010"/>
                  </a:cubicBezTo>
                  <a:lnTo>
                    <a:pt x="10563" y="3010"/>
                  </a:lnTo>
                  <a:cubicBezTo>
                    <a:pt x="9377" y="1003"/>
                    <a:pt x="7324" y="0"/>
                    <a:pt x="5273" y="0"/>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96"/>
            <p:cNvSpPr/>
            <p:nvPr/>
          </p:nvSpPr>
          <p:spPr>
            <a:xfrm flipH="1">
              <a:off x="7545672" y="1406662"/>
              <a:ext cx="772953" cy="17820"/>
            </a:xfrm>
            <a:custGeom>
              <a:avLst/>
              <a:gdLst/>
              <a:ahLst/>
              <a:cxnLst/>
              <a:rect l="l" t="t" r="r" b="b"/>
              <a:pathLst>
                <a:path w="26546" h="612" extrusionOk="0">
                  <a:moveTo>
                    <a:pt x="0" y="1"/>
                  </a:moveTo>
                  <a:lnTo>
                    <a:pt x="0" y="611"/>
                  </a:lnTo>
                  <a:lnTo>
                    <a:pt x="26546" y="611"/>
                  </a:lnTo>
                  <a:lnTo>
                    <a:pt x="26546" y="1"/>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96"/>
            <p:cNvSpPr/>
            <p:nvPr/>
          </p:nvSpPr>
          <p:spPr>
            <a:xfrm flipH="1">
              <a:off x="7961878" y="1326531"/>
              <a:ext cx="307568" cy="87702"/>
            </a:xfrm>
            <a:custGeom>
              <a:avLst/>
              <a:gdLst/>
              <a:ahLst/>
              <a:cxnLst/>
              <a:rect l="l" t="t" r="r" b="b"/>
              <a:pathLst>
                <a:path w="10563" h="3012" extrusionOk="0">
                  <a:moveTo>
                    <a:pt x="5273" y="1"/>
                  </a:moveTo>
                  <a:cubicBezTo>
                    <a:pt x="3222" y="1"/>
                    <a:pt x="1175" y="1004"/>
                    <a:pt x="1" y="3011"/>
                  </a:cubicBezTo>
                  <a:lnTo>
                    <a:pt x="10563" y="3011"/>
                  </a:lnTo>
                  <a:cubicBezTo>
                    <a:pt x="9378" y="1004"/>
                    <a:pt x="7324" y="1"/>
                    <a:pt x="5273" y="1"/>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96"/>
            <p:cNvSpPr/>
            <p:nvPr/>
          </p:nvSpPr>
          <p:spPr>
            <a:xfrm flipH="1">
              <a:off x="7545672" y="1576854"/>
              <a:ext cx="772953" cy="18460"/>
            </a:xfrm>
            <a:custGeom>
              <a:avLst/>
              <a:gdLst/>
              <a:ahLst/>
              <a:cxnLst/>
              <a:rect l="l" t="t" r="r" b="b"/>
              <a:pathLst>
                <a:path w="26546" h="634" extrusionOk="0">
                  <a:moveTo>
                    <a:pt x="0" y="0"/>
                  </a:moveTo>
                  <a:lnTo>
                    <a:pt x="0" y="634"/>
                  </a:lnTo>
                  <a:lnTo>
                    <a:pt x="26546" y="634"/>
                  </a:lnTo>
                  <a:lnTo>
                    <a:pt x="26546"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96"/>
            <p:cNvSpPr/>
            <p:nvPr/>
          </p:nvSpPr>
          <p:spPr>
            <a:xfrm flipH="1">
              <a:off x="7628366" y="1496897"/>
              <a:ext cx="307568" cy="88168"/>
            </a:xfrm>
            <a:custGeom>
              <a:avLst/>
              <a:gdLst/>
              <a:ahLst/>
              <a:cxnLst/>
              <a:rect l="l" t="t" r="r" b="b"/>
              <a:pathLst>
                <a:path w="10563" h="3028" extrusionOk="0">
                  <a:moveTo>
                    <a:pt x="5282" y="0"/>
                  </a:moveTo>
                  <a:cubicBezTo>
                    <a:pt x="3234" y="0"/>
                    <a:pt x="1186" y="1009"/>
                    <a:pt x="1" y="3028"/>
                  </a:cubicBezTo>
                  <a:lnTo>
                    <a:pt x="10563" y="3028"/>
                  </a:lnTo>
                  <a:cubicBezTo>
                    <a:pt x="9377" y="1009"/>
                    <a:pt x="7330" y="0"/>
                    <a:pt x="5282" y="0"/>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21154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69"/>
        <p:cNvGrpSpPr/>
        <p:nvPr/>
      </p:nvGrpSpPr>
      <p:grpSpPr>
        <a:xfrm>
          <a:off x="0" y="0"/>
          <a:ext cx="0" cy="0"/>
          <a:chOff x="0" y="0"/>
          <a:chExt cx="0" cy="0"/>
        </a:xfrm>
      </p:grpSpPr>
      <p:sp>
        <p:nvSpPr>
          <p:cNvPr id="2784" name="Google Shape;2784;p96"/>
          <p:cNvSpPr txBox="1">
            <a:spLocks noGrp="1"/>
          </p:cNvSpPr>
          <p:nvPr>
            <p:ph type="title" idx="4294967295"/>
          </p:nvPr>
        </p:nvSpPr>
        <p:spPr>
          <a:xfrm>
            <a:off x="720000" y="538422"/>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ALTERNATIVE</a:t>
            </a:r>
            <a:endParaRPr/>
          </a:p>
        </p:txBody>
      </p:sp>
      <p:sp>
        <p:nvSpPr>
          <p:cNvPr id="2785" name="Google Shape;2785;p96"/>
          <p:cNvSpPr txBox="1">
            <a:spLocks noGrp="1"/>
          </p:cNvSpPr>
          <p:nvPr>
            <p:ph type="body" idx="1"/>
          </p:nvPr>
        </p:nvSpPr>
        <p:spPr>
          <a:xfrm>
            <a:off x="726900" y="1259225"/>
            <a:ext cx="7272112" cy="25427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can be satisfied with what we obtained from the text classification phase, with all three algorithms achieving a good accuracy value.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Regarding text clustering, the Silhouette coefficient values obtained by the algorithms are not equally satisfactory.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Possible future developments could include different algorithms and different text representation techniques.</a:t>
            </a:r>
          </a:p>
        </p:txBody>
      </p:sp>
      <p:sp>
        <p:nvSpPr>
          <p:cNvPr id="2786" name="Google Shape;2786;p96"/>
          <p:cNvSpPr txBox="1">
            <a:spLocks noGrp="1"/>
          </p:cNvSpPr>
          <p:nvPr>
            <p:ph type="title"/>
          </p:nvPr>
        </p:nvSpPr>
        <p:spPr>
          <a:xfrm>
            <a:off x="720000" y="53842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800" dirty="0">
                <a:solidFill>
                  <a:schemeClr val="lt2"/>
                </a:solidFill>
              </a:rPr>
              <a:t>CONCLUSIONS</a:t>
            </a:r>
            <a:endParaRPr sz="2800" dirty="0">
              <a:solidFill>
                <a:schemeClr val="lt2"/>
              </a:solidFill>
            </a:endParaRPr>
          </a:p>
        </p:txBody>
      </p:sp>
    </p:spTree>
    <p:extLst>
      <p:ext uri="{BB962C8B-B14F-4D97-AF65-F5344CB8AC3E}">
        <p14:creationId xmlns:p14="http://schemas.microsoft.com/office/powerpoint/2010/main" val="769498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18"/>
        <p:cNvGrpSpPr/>
        <p:nvPr/>
      </p:nvGrpSpPr>
      <p:grpSpPr>
        <a:xfrm>
          <a:off x="0" y="0"/>
          <a:ext cx="0" cy="0"/>
          <a:chOff x="0" y="0"/>
          <a:chExt cx="0" cy="0"/>
        </a:xfrm>
      </p:grpSpPr>
      <p:sp>
        <p:nvSpPr>
          <p:cNvPr id="2721" name="Google Shape;2721;p95"/>
          <p:cNvSpPr txBox="1">
            <a:spLocks noGrp="1"/>
          </p:cNvSpPr>
          <p:nvPr>
            <p:ph type="title"/>
          </p:nvPr>
        </p:nvSpPr>
        <p:spPr>
          <a:xfrm>
            <a:off x="735189" y="879128"/>
            <a:ext cx="6199500" cy="110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4"/>
                </a:solidFill>
              </a:rPr>
              <a:t>THANK </a:t>
            </a:r>
            <a:r>
              <a:rPr lang="en">
                <a:solidFill>
                  <a:schemeClr val="lt2"/>
                </a:solidFill>
              </a:rPr>
              <a:t>YOU!</a:t>
            </a:r>
            <a:endParaRPr>
              <a:solidFill>
                <a:schemeClr val="lt2"/>
              </a:solidFill>
            </a:endParaRPr>
          </a:p>
        </p:txBody>
      </p:sp>
      <p:grpSp>
        <p:nvGrpSpPr>
          <p:cNvPr id="2754" name="Google Shape;2754;p95"/>
          <p:cNvGrpSpPr/>
          <p:nvPr/>
        </p:nvGrpSpPr>
        <p:grpSpPr>
          <a:xfrm>
            <a:off x="6819114" y="1317506"/>
            <a:ext cx="1036782" cy="1182010"/>
            <a:chOff x="5131825" y="2444850"/>
            <a:chExt cx="748525" cy="853375"/>
          </a:xfrm>
        </p:grpSpPr>
        <p:sp>
          <p:nvSpPr>
            <p:cNvPr id="2755" name="Google Shape;2755;p95"/>
            <p:cNvSpPr/>
            <p:nvPr/>
          </p:nvSpPr>
          <p:spPr>
            <a:xfrm>
              <a:off x="5131825" y="2444850"/>
              <a:ext cx="364000" cy="749275"/>
            </a:xfrm>
            <a:custGeom>
              <a:avLst/>
              <a:gdLst/>
              <a:ahLst/>
              <a:cxnLst/>
              <a:rect l="l" t="t" r="r" b="b"/>
              <a:pathLst>
                <a:path w="14560" h="29971" extrusionOk="0">
                  <a:moveTo>
                    <a:pt x="0" y="1"/>
                  </a:moveTo>
                  <a:lnTo>
                    <a:pt x="0" y="29971"/>
                  </a:lnTo>
                  <a:lnTo>
                    <a:pt x="14560" y="29971"/>
                  </a:lnTo>
                  <a:lnTo>
                    <a:pt x="14560" y="25655"/>
                  </a:lnTo>
                  <a:lnTo>
                    <a:pt x="4256" y="25655"/>
                  </a:lnTo>
                  <a:lnTo>
                    <a:pt x="4256" y="4286"/>
                  </a:lnTo>
                  <a:lnTo>
                    <a:pt x="14560" y="4286"/>
                  </a:lnTo>
                  <a:lnTo>
                    <a:pt x="14560" y="1"/>
                  </a:ln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95"/>
            <p:cNvSpPr/>
            <p:nvPr/>
          </p:nvSpPr>
          <p:spPr>
            <a:xfrm>
              <a:off x="5533050" y="2548950"/>
              <a:ext cx="347300" cy="749275"/>
            </a:xfrm>
            <a:custGeom>
              <a:avLst/>
              <a:gdLst/>
              <a:ahLst/>
              <a:cxnLst/>
              <a:rect l="l" t="t" r="r" b="b"/>
              <a:pathLst>
                <a:path w="13892" h="29971" extrusionOk="0">
                  <a:moveTo>
                    <a:pt x="0" y="1"/>
                  </a:moveTo>
                  <a:lnTo>
                    <a:pt x="0" y="4287"/>
                  </a:lnTo>
                  <a:lnTo>
                    <a:pt x="9605" y="4287"/>
                  </a:lnTo>
                  <a:lnTo>
                    <a:pt x="9605" y="25685"/>
                  </a:lnTo>
                  <a:lnTo>
                    <a:pt x="0" y="25685"/>
                  </a:lnTo>
                  <a:lnTo>
                    <a:pt x="0" y="29971"/>
                  </a:lnTo>
                  <a:lnTo>
                    <a:pt x="13891" y="29971"/>
                  </a:lnTo>
                  <a:lnTo>
                    <a:pt x="13891" y="1"/>
                  </a:ln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95"/>
            <p:cNvSpPr/>
            <p:nvPr/>
          </p:nvSpPr>
          <p:spPr>
            <a:xfrm>
              <a:off x="5308125" y="2621900"/>
              <a:ext cx="187700" cy="394425"/>
            </a:xfrm>
            <a:custGeom>
              <a:avLst/>
              <a:gdLst/>
              <a:ahLst/>
              <a:cxnLst/>
              <a:rect l="l" t="t" r="r" b="b"/>
              <a:pathLst>
                <a:path w="7508" h="15777" extrusionOk="0">
                  <a:moveTo>
                    <a:pt x="0" y="1"/>
                  </a:moveTo>
                  <a:lnTo>
                    <a:pt x="0" y="15776"/>
                  </a:lnTo>
                  <a:lnTo>
                    <a:pt x="7508" y="15776"/>
                  </a:lnTo>
                  <a:lnTo>
                    <a:pt x="7508" y="13527"/>
                  </a:lnTo>
                  <a:lnTo>
                    <a:pt x="2249" y="13527"/>
                  </a:lnTo>
                  <a:lnTo>
                    <a:pt x="2249" y="2250"/>
                  </a:lnTo>
                  <a:lnTo>
                    <a:pt x="7508" y="2250"/>
                  </a:lnTo>
                  <a:lnTo>
                    <a:pt x="75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95"/>
            <p:cNvSpPr/>
            <p:nvPr/>
          </p:nvSpPr>
          <p:spPr>
            <a:xfrm>
              <a:off x="5533050" y="2726775"/>
              <a:ext cx="169475" cy="394400"/>
            </a:xfrm>
            <a:custGeom>
              <a:avLst/>
              <a:gdLst/>
              <a:ahLst/>
              <a:cxnLst/>
              <a:rect l="l" t="t" r="r" b="b"/>
              <a:pathLst>
                <a:path w="6779" h="15776" extrusionOk="0">
                  <a:moveTo>
                    <a:pt x="0" y="0"/>
                  </a:moveTo>
                  <a:lnTo>
                    <a:pt x="0" y="2250"/>
                  </a:lnTo>
                  <a:lnTo>
                    <a:pt x="4560" y="2250"/>
                  </a:lnTo>
                  <a:lnTo>
                    <a:pt x="4560" y="13526"/>
                  </a:lnTo>
                  <a:lnTo>
                    <a:pt x="0" y="13526"/>
                  </a:lnTo>
                  <a:lnTo>
                    <a:pt x="0" y="15776"/>
                  </a:lnTo>
                  <a:lnTo>
                    <a:pt x="6779" y="15776"/>
                  </a:lnTo>
                  <a:lnTo>
                    <a:pt x="67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9" name="Google Shape;2759;p95"/>
          <p:cNvGrpSpPr/>
          <p:nvPr/>
        </p:nvGrpSpPr>
        <p:grpSpPr>
          <a:xfrm>
            <a:off x="6047025" y="3131038"/>
            <a:ext cx="772100" cy="766775"/>
            <a:chOff x="7658800" y="538425"/>
            <a:chExt cx="772100" cy="766775"/>
          </a:xfrm>
        </p:grpSpPr>
        <p:sp>
          <p:nvSpPr>
            <p:cNvPr id="2760" name="Google Shape;2760;p95"/>
            <p:cNvSpPr/>
            <p:nvPr/>
          </p:nvSpPr>
          <p:spPr>
            <a:xfrm>
              <a:off x="7658800" y="555925"/>
              <a:ext cx="748525" cy="749275"/>
            </a:xfrm>
            <a:custGeom>
              <a:avLst/>
              <a:gdLst/>
              <a:ahLst/>
              <a:cxnLst/>
              <a:rect l="l" t="t" r="r" b="b"/>
              <a:pathLst>
                <a:path w="29941" h="29971" extrusionOk="0">
                  <a:moveTo>
                    <a:pt x="1" y="0"/>
                  </a:moveTo>
                  <a:lnTo>
                    <a:pt x="1" y="29970"/>
                  </a:lnTo>
                  <a:lnTo>
                    <a:pt x="29941" y="29970"/>
                  </a:lnTo>
                  <a:lnTo>
                    <a:pt x="29941" y="21338"/>
                  </a:lnTo>
                  <a:cubicBezTo>
                    <a:pt x="29941" y="9544"/>
                    <a:pt x="20397" y="0"/>
                    <a:pt x="8633" y="0"/>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95"/>
            <p:cNvSpPr/>
            <p:nvPr/>
          </p:nvSpPr>
          <p:spPr>
            <a:xfrm>
              <a:off x="7809275" y="538425"/>
              <a:ext cx="621625" cy="622375"/>
            </a:xfrm>
            <a:custGeom>
              <a:avLst/>
              <a:gdLst/>
              <a:ahLst/>
              <a:cxnLst/>
              <a:rect l="l" t="t" r="r" b="b"/>
              <a:pathLst>
                <a:path w="24865" h="24895" fill="none" extrusionOk="0">
                  <a:moveTo>
                    <a:pt x="0" y="24895"/>
                  </a:moveTo>
                  <a:lnTo>
                    <a:pt x="24864" y="1"/>
                  </a:lnTo>
                </a:path>
              </a:pathLst>
            </a:custGeom>
            <a:gradFill>
              <a:gsLst>
                <a:gs pos="0">
                  <a:schemeClr val="lt2"/>
                </a:gs>
                <a:gs pos="73000">
                  <a:srgbClr val="C9A2C6"/>
                </a:gs>
                <a:gs pos="87000">
                  <a:srgbClr val="9984D1"/>
                </a:gs>
                <a:gs pos="100000">
                  <a:schemeClr val="dk2"/>
                </a:gs>
              </a:gsLst>
              <a:lin ang="5400012" scaled="0"/>
            </a:grad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2" name="Google Shape;2762;p95"/>
          <p:cNvGrpSpPr/>
          <p:nvPr/>
        </p:nvGrpSpPr>
        <p:grpSpPr>
          <a:xfrm>
            <a:off x="7882721" y="3576392"/>
            <a:ext cx="689645" cy="667057"/>
            <a:chOff x="7740424" y="3661674"/>
            <a:chExt cx="1159457" cy="1121480"/>
          </a:xfrm>
        </p:grpSpPr>
        <p:sp>
          <p:nvSpPr>
            <p:cNvPr id="2763" name="Google Shape;2763;p95"/>
            <p:cNvSpPr/>
            <p:nvPr/>
          </p:nvSpPr>
          <p:spPr>
            <a:xfrm>
              <a:off x="8241704" y="4184189"/>
              <a:ext cx="658177" cy="598966"/>
            </a:xfrm>
            <a:custGeom>
              <a:avLst/>
              <a:gdLst/>
              <a:ahLst/>
              <a:cxnLst/>
              <a:rect l="l" t="t" r="r" b="b"/>
              <a:pathLst>
                <a:path w="20275" h="18451" extrusionOk="0">
                  <a:moveTo>
                    <a:pt x="10122" y="0"/>
                  </a:moveTo>
                  <a:cubicBezTo>
                    <a:pt x="7759" y="0"/>
                    <a:pt x="5396" y="897"/>
                    <a:pt x="3587" y="2690"/>
                  </a:cubicBezTo>
                  <a:cubicBezTo>
                    <a:pt x="1" y="6308"/>
                    <a:pt x="1" y="12143"/>
                    <a:pt x="3587" y="15761"/>
                  </a:cubicBezTo>
                  <a:cubicBezTo>
                    <a:pt x="5396" y="17554"/>
                    <a:pt x="7759" y="18451"/>
                    <a:pt x="10122" y="18451"/>
                  </a:cubicBezTo>
                  <a:cubicBezTo>
                    <a:pt x="12486" y="18451"/>
                    <a:pt x="14849" y="17554"/>
                    <a:pt x="16657" y="15761"/>
                  </a:cubicBezTo>
                  <a:cubicBezTo>
                    <a:pt x="20275" y="12143"/>
                    <a:pt x="20275" y="6308"/>
                    <a:pt x="16657" y="2690"/>
                  </a:cubicBezTo>
                  <a:cubicBezTo>
                    <a:pt x="14849" y="897"/>
                    <a:pt x="12486" y="0"/>
                    <a:pt x="10122" y="0"/>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95"/>
            <p:cNvSpPr/>
            <p:nvPr/>
          </p:nvSpPr>
          <p:spPr>
            <a:xfrm>
              <a:off x="7908167" y="3837079"/>
              <a:ext cx="349329" cy="318490"/>
            </a:xfrm>
            <a:custGeom>
              <a:avLst/>
              <a:gdLst/>
              <a:ahLst/>
              <a:cxnLst/>
              <a:rect l="l" t="t" r="r" b="b"/>
              <a:pathLst>
                <a:path w="10761" h="9811" extrusionOk="0">
                  <a:moveTo>
                    <a:pt x="5381" y="1"/>
                  </a:moveTo>
                  <a:cubicBezTo>
                    <a:pt x="4127" y="1"/>
                    <a:pt x="2873" y="480"/>
                    <a:pt x="1916" y="1437"/>
                  </a:cubicBezTo>
                  <a:cubicBezTo>
                    <a:pt x="1" y="3352"/>
                    <a:pt x="1" y="6483"/>
                    <a:pt x="1916" y="8398"/>
                  </a:cubicBezTo>
                  <a:cubicBezTo>
                    <a:pt x="2873" y="9340"/>
                    <a:pt x="4127" y="9811"/>
                    <a:pt x="5381" y="9811"/>
                  </a:cubicBezTo>
                  <a:cubicBezTo>
                    <a:pt x="6635" y="9811"/>
                    <a:pt x="7889" y="9340"/>
                    <a:pt x="8846" y="8398"/>
                  </a:cubicBezTo>
                  <a:cubicBezTo>
                    <a:pt x="10761" y="6483"/>
                    <a:pt x="10761" y="3352"/>
                    <a:pt x="8846" y="1437"/>
                  </a:cubicBezTo>
                  <a:cubicBezTo>
                    <a:pt x="7889" y="480"/>
                    <a:pt x="6635" y="1"/>
                    <a:pt x="5381" y="1"/>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95"/>
            <p:cNvSpPr/>
            <p:nvPr/>
          </p:nvSpPr>
          <p:spPr>
            <a:xfrm>
              <a:off x="7740424" y="3661674"/>
              <a:ext cx="128324" cy="128324"/>
            </a:xfrm>
            <a:custGeom>
              <a:avLst/>
              <a:gdLst/>
              <a:ahLst/>
              <a:cxnLst/>
              <a:rect l="l" t="t" r="r" b="b"/>
              <a:pathLst>
                <a:path w="3953" h="3953" extrusionOk="0">
                  <a:moveTo>
                    <a:pt x="1976" y="1"/>
                  </a:moveTo>
                  <a:cubicBezTo>
                    <a:pt x="882" y="1"/>
                    <a:pt x="1" y="882"/>
                    <a:pt x="1" y="1977"/>
                  </a:cubicBezTo>
                  <a:cubicBezTo>
                    <a:pt x="1" y="3071"/>
                    <a:pt x="882" y="3952"/>
                    <a:pt x="1976" y="3952"/>
                  </a:cubicBezTo>
                  <a:cubicBezTo>
                    <a:pt x="3071" y="3952"/>
                    <a:pt x="3952" y="3071"/>
                    <a:pt x="3952" y="1977"/>
                  </a:cubicBezTo>
                  <a:cubicBezTo>
                    <a:pt x="3952" y="882"/>
                    <a:pt x="3071" y="1"/>
                    <a:pt x="1976" y="1"/>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Rettangolo 7">
            <a:extLst>
              <a:ext uri="{FF2B5EF4-FFF2-40B4-BE49-F238E27FC236}">
                <a16:creationId xmlns:a16="http://schemas.microsoft.com/office/drawing/2014/main" id="{BB321E40-3338-8D0E-A6DF-208C2E54C981}"/>
              </a:ext>
            </a:extLst>
          </p:cNvPr>
          <p:cNvSpPr/>
          <p:nvPr/>
        </p:nvSpPr>
        <p:spPr>
          <a:xfrm>
            <a:off x="735189" y="4442791"/>
            <a:ext cx="6874402" cy="208722"/>
          </a:xfrm>
          <a:prstGeom prst="rect">
            <a:avLst/>
          </a:prstGeom>
          <a:solidFill>
            <a:srgbClr val="20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1" name="Google Shape;1111;p48"/>
          <p:cNvSpPr txBox="1">
            <a:spLocks noGrp="1"/>
          </p:cNvSpPr>
          <p:nvPr>
            <p:ph type="title"/>
          </p:nvPr>
        </p:nvSpPr>
        <p:spPr>
          <a:xfrm>
            <a:off x="4715875" y="1332162"/>
            <a:ext cx="3436500" cy="124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4"/>
                </a:solidFill>
              </a:rPr>
              <a:t>Project Details</a:t>
            </a:r>
            <a:endParaRPr lang="en-US" dirty="0">
              <a:solidFill>
                <a:schemeClr val="lt2"/>
              </a:solidFill>
            </a:endParaRPr>
          </a:p>
        </p:txBody>
      </p:sp>
      <p:sp>
        <p:nvSpPr>
          <p:cNvPr id="1112" name="Google Shape;1112;p48"/>
          <p:cNvSpPr txBox="1">
            <a:spLocks noGrp="1"/>
          </p:cNvSpPr>
          <p:nvPr>
            <p:ph type="subTitle" idx="1"/>
          </p:nvPr>
        </p:nvSpPr>
        <p:spPr>
          <a:xfrm>
            <a:off x="4715875" y="2637600"/>
            <a:ext cx="3436500" cy="153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to be accomplished:</a:t>
            </a:r>
          </a:p>
          <a:p>
            <a:pPr marL="457200" lvl="0" indent="-304800" algn="l" rtl="0">
              <a:spcBef>
                <a:spcPts val="1000"/>
              </a:spcBef>
              <a:spcAft>
                <a:spcPts val="0"/>
              </a:spcAft>
              <a:buClr>
                <a:schemeClr val="dk2"/>
              </a:buClr>
              <a:buSzPts val="1200"/>
              <a:buFont typeface="Assistant"/>
              <a:buChar char="■"/>
            </a:pPr>
            <a:r>
              <a:rPr lang="en-US" sz="1600" dirty="0">
                <a:uFill>
                  <a:noFill/>
                </a:uFill>
              </a:rPr>
              <a:t>Text Classification</a:t>
            </a:r>
            <a:endParaRPr lang="en-US" sz="1600" dirty="0"/>
          </a:p>
          <a:p>
            <a:pPr marL="457200" lvl="0" indent="-304800" algn="l" rtl="0">
              <a:spcBef>
                <a:spcPts val="0"/>
              </a:spcBef>
              <a:spcAft>
                <a:spcPts val="0"/>
              </a:spcAft>
              <a:buClr>
                <a:schemeClr val="dk2"/>
              </a:buClr>
              <a:buSzPts val="1200"/>
              <a:buFont typeface="Assistant"/>
              <a:buChar char="■"/>
            </a:pPr>
            <a:r>
              <a:rPr lang="en-US" sz="1600" dirty="0">
                <a:uFill>
                  <a:noFill/>
                </a:uFill>
              </a:rPr>
              <a:t>Text </a:t>
            </a:r>
            <a:r>
              <a:rPr lang="en-US" dirty="0">
                <a:uFill>
                  <a:noFill/>
                </a:uFill>
              </a:rPr>
              <a:t>Cl</a:t>
            </a:r>
            <a:r>
              <a:rPr lang="en-US" sz="1600" dirty="0">
                <a:uFill>
                  <a:noFill/>
                </a:uFill>
              </a:rPr>
              <a:t>ustering</a:t>
            </a:r>
            <a:endParaRPr lang="en-US" dirty="0"/>
          </a:p>
        </p:txBody>
      </p:sp>
      <p:grpSp>
        <p:nvGrpSpPr>
          <p:cNvPr id="1113" name="Google Shape;1113;p48"/>
          <p:cNvGrpSpPr/>
          <p:nvPr/>
        </p:nvGrpSpPr>
        <p:grpSpPr>
          <a:xfrm>
            <a:off x="516854" y="902877"/>
            <a:ext cx="3697846" cy="3337747"/>
            <a:chOff x="1740732" y="712175"/>
            <a:chExt cx="4287854" cy="3870300"/>
          </a:xfrm>
        </p:grpSpPr>
        <p:grpSp>
          <p:nvGrpSpPr>
            <p:cNvPr id="1114" name="Google Shape;1114;p48"/>
            <p:cNvGrpSpPr/>
            <p:nvPr/>
          </p:nvGrpSpPr>
          <p:grpSpPr>
            <a:xfrm>
              <a:off x="2341558" y="712175"/>
              <a:ext cx="3381042" cy="3870300"/>
              <a:chOff x="2341558" y="712175"/>
              <a:chExt cx="3381042" cy="3870300"/>
            </a:xfrm>
          </p:grpSpPr>
          <p:cxnSp>
            <p:nvCxnSpPr>
              <p:cNvPr id="1115" name="Google Shape;1115;p48"/>
              <p:cNvCxnSpPr/>
              <p:nvPr/>
            </p:nvCxnSpPr>
            <p:spPr>
              <a:xfrm>
                <a:off x="2341558"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1116" name="Google Shape;1116;p48"/>
              <p:cNvCxnSpPr/>
              <p:nvPr/>
            </p:nvCxnSpPr>
            <p:spPr>
              <a:xfrm>
                <a:off x="3017767"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1117" name="Google Shape;1117;p48"/>
              <p:cNvCxnSpPr/>
              <p:nvPr/>
            </p:nvCxnSpPr>
            <p:spPr>
              <a:xfrm>
                <a:off x="3693975"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1118" name="Google Shape;1118;p48"/>
              <p:cNvCxnSpPr/>
              <p:nvPr/>
            </p:nvCxnSpPr>
            <p:spPr>
              <a:xfrm>
                <a:off x="4370183"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1119" name="Google Shape;1119;p48"/>
              <p:cNvCxnSpPr/>
              <p:nvPr/>
            </p:nvCxnSpPr>
            <p:spPr>
              <a:xfrm>
                <a:off x="5046392"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1120" name="Google Shape;1120;p48"/>
              <p:cNvCxnSpPr/>
              <p:nvPr/>
            </p:nvCxnSpPr>
            <p:spPr>
              <a:xfrm>
                <a:off x="5722600" y="712175"/>
                <a:ext cx="0" cy="3870300"/>
              </a:xfrm>
              <a:prstGeom prst="straightConnector1">
                <a:avLst/>
              </a:prstGeom>
              <a:noFill/>
              <a:ln w="9525" cap="flat" cmpd="sng">
                <a:solidFill>
                  <a:schemeClr val="dk2"/>
                </a:solidFill>
                <a:prstDash val="solid"/>
                <a:round/>
                <a:headEnd type="none" w="med" len="med"/>
                <a:tailEnd type="none" w="med" len="med"/>
              </a:ln>
            </p:spPr>
          </p:cxnSp>
        </p:grpSp>
        <p:grpSp>
          <p:nvGrpSpPr>
            <p:cNvPr id="1121" name="Google Shape;1121;p48"/>
            <p:cNvGrpSpPr/>
            <p:nvPr/>
          </p:nvGrpSpPr>
          <p:grpSpPr>
            <a:xfrm rot="5400000">
              <a:off x="2532242" y="516414"/>
              <a:ext cx="2704835" cy="4287854"/>
              <a:chOff x="2341561" y="712175"/>
              <a:chExt cx="2704835" cy="3535500"/>
            </a:xfrm>
          </p:grpSpPr>
          <p:cxnSp>
            <p:nvCxnSpPr>
              <p:cNvPr id="1122" name="Google Shape;1122;p48"/>
              <p:cNvCxnSpPr/>
              <p:nvPr/>
            </p:nvCxnSpPr>
            <p:spPr>
              <a:xfrm>
                <a:off x="2341561"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1123" name="Google Shape;1123;p48"/>
              <p:cNvCxnSpPr/>
              <p:nvPr/>
            </p:nvCxnSpPr>
            <p:spPr>
              <a:xfrm>
                <a:off x="3017770"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1124" name="Google Shape;1124;p48"/>
              <p:cNvCxnSpPr/>
              <p:nvPr/>
            </p:nvCxnSpPr>
            <p:spPr>
              <a:xfrm>
                <a:off x="3693979"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1125" name="Google Shape;1125;p48"/>
              <p:cNvCxnSpPr/>
              <p:nvPr/>
            </p:nvCxnSpPr>
            <p:spPr>
              <a:xfrm>
                <a:off x="4370188"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1126" name="Google Shape;1126;p48"/>
              <p:cNvCxnSpPr/>
              <p:nvPr/>
            </p:nvCxnSpPr>
            <p:spPr>
              <a:xfrm>
                <a:off x="5046396" y="712175"/>
                <a:ext cx="0" cy="3535500"/>
              </a:xfrm>
              <a:prstGeom prst="straightConnector1">
                <a:avLst/>
              </a:prstGeom>
              <a:noFill/>
              <a:ln w="9525" cap="flat" cmpd="sng">
                <a:solidFill>
                  <a:schemeClr val="dk2"/>
                </a:solidFill>
                <a:prstDash val="solid"/>
                <a:round/>
                <a:headEnd type="none" w="med" len="med"/>
                <a:tailEnd type="none" w="med" len="med"/>
              </a:ln>
            </p:spPr>
          </p:cxnSp>
        </p:grpSp>
      </p:grpSp>
      <p:grpSp>
        <p:nvGrpSpPr>
          <p:cNvPr id="1127" name="Google Shape;1127;p48"/>
          <p:cNvGrpSpPr/>
          <p:nvPr/>
        </p:nvGrpSpPr>
        <p:grpSpPr>
          <a:xfrm>
            <a:off x="1075024" y="2616028"/>
            <a:ext cx="1081611" cy="1083828"/>
            <a:chOff x="1200100" y="2959772"/>
            <a:chExt cx="791230" cy="792793"/>
          </a:xfrm>
        </p:grpSpPr>
        <p:sp>
          <p:nvSpPr>
            <p:cNvPr id="1128" name="Google Shape;1128;p48"/>
            <p:cNvSpPr/>
            <p:nvPr/>
          </p:nvSpPr>
          <p:spPr>
            <a:xfrm>
              <a:off x="1593763" y="2959772"/>
              <a:ext cx="397566" cy="397542"/>
            </a:xfrm>
            <a:custGeom>
              <a:avLst/>
              <a:gdLst/>
              <a:ahLst/>
              <a:cxnLst/>
              <a:rect l="l" t="t" r="r" b="b"/>
              <a:pathLst>
                <a:path w="9514" h="9514" extrusionOk="0">
                  <a:moveTo>
                    <a:pt x="9514" y="0"/>
                  </a:moveTo>
                  <a:cubicBezTo>
                    <a:pt x="4255" y="0"/>
                    <a:pt x="0" y="4255"/>
                    <a:pt x="0" y="9514"/>
                  </a:cubicBezTo>
                  <a:lnTo>
                    <a:pt x="9514" y="9514"/>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8"/>
            <p:cNvSpPr/>
            <p:nvPr/>
          </p:nvSpPr>
          <p:spPr>
            <a:xfrm>
              <a:off x="1200100" y="3353686"/>
              <a:ext cx="398862" cy="398880"/>
            </a:xfrm>
            <a:custGeom>
              <a:avLst/>
              <a:gdLst/>
              <a:ahLst/>
              <a:cxnLst/>
              <a:rect l="l" t="t" r="r" b="b"/>
              <a:pathLst>
                <a:path w="9545" h="9546" extrusionOk="0">
                  <a:moveTo>
                    <a:pt x="0" y="1"/>
                  </a:moveTo>
                  <a:lnTo>
                    <a:pt x="0" y="9545"/>
                  </a:lnTo>
                  <a:cubicBezTo>
                    <a:pt x="5289" y="9545"/>
                    <a:pt x="9545" y="5290"/>
                    <a:pt x="9545" y="1"/>
                  </a:cubicBez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0" name="Google Shape;1130;p48"/>
          <p:cNvGrpSpPr/>
          <p:nvPr/>
        </p:nvGrpSpPr>
        <p:grpSpPr>
          <a:xfrm>
            <a:off x="2819375" y="1478162"/>
            <a:ext cx="1057050" cy="1057800"/>
            <a:chOff x="2027375" y="1011125"/>
            <a:chExt cx="1057050" cy="1057800"/>
          </a:xfrm>
        </p:grpSpPr>
        <p:sp>
          <p:nvSpPr>
            <p:cNvPr id="1131" name="Google Shape;1131;p48"/>
            <p:cNvSpPr/>
            <p:nvPr/>
          </p:nvSpPr>
          <p:spPr>
            <a:xfrm>
              <a:off x="2027375" y="1011125"/>
              <a:ext cx="1057050" cy="1057800"/>
            </a:xfrm>
            <a:custGeom>
              <a:avLst/>
              <a:gdLst/>
              <a:ahLst/>
              <a:cxnLst/>
              <a:rect l="l" t="t" r="r" b="b"/>
              <a:pathLst>
                <a:path w="42282" h="42312" extrusionOk="0">
                  <a:moveTo>
                    <a:pt x="1" y="1"/>
                  </a:moveTo>
                  <a:lnTo>
                    <a:pt x="1" y="42311"/>
                  </a:lnTo>
                  <a:lnTo>
                    <a:pt x="42281" y="42311"/>
                  </a:lnTo>
                  <a:lnTo>
                    <a:pt x="42281" y="1"/>
                  </a:ln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2" name="Google Shape;1132;p48"/>
            <p:cNvGrpSpPr/>
            <p:nvPr/>
          </p:nvGrpSpPr>
          <p:grpSpPr>
            <a:xfrm>
              <a:off x="2170250" y="1172696"/>
              <a:ext cx="772075" cy="772825"/>
              <a:chOff x="5119675" y="1446071"/>
              <a:chExt cx="772075" cy="772825"/>
            </a:xfrm>
          </p:grpSpPr>
          <p:sp>
            <p:nvSpPr>
              <p:cNvPr id="1133" name="Google Shape;1133;p48"/>
              <p:cNvSpPr/>
              <p:nvPr/>
            </p:nvSpPr>
            <p:spPr>
              <a:xfrm>
                <a:off x="5505700" y="1446071"/>
                <a:ext cx="25" cy="772825"/>
              </a:xfrm>
              <a:custGeom>
                <a:avLst/>
                <a:gdLst/>
                <a:ahLst/>
                <a:cxnLst/>
                <a:rect l="l" t="t" r="r" b="b"/>
                <a:pathLst>
                  <a:path w="1" h="30913" fill="none" extrusionOk="0">
                    <a:moveTo>
                      <a:pt x="0" y="0"/>
                    </a:moveTo>
                    <a:lnTo>
                      <a:pt x="0" y="30912"/>
                    </a:lnTo>
                  </a:path>
                </a:pathLst>
              </a:custGeom>
              <a:no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8"/>
              <p:cNvSpPr/>
              <p:nvPr/>
            </p:nvSpPr>
            <p:spPr>
              <a:xfrm>
                <a:off x="5232125" y="1559271"/>
                <a:ext cx="546400" cy="546400"/>
              </a:xfrm>
              <a:custGeom>
                <a:avLst/>
                <a:gdLst/>
                <a:ahLst/>
                <a:cxnLst/>
                <a:rect l="l" t="t" r="r" b="b"/>
                <a:pathLst>
                  <a:path w="21856" h="21856" fill="none" extrusionOk="0">
                    <a:moveTo>
                      <a:pt x="21855" y="1"/>
                    </a:moveTo>
                    <a:lnTo>
                      <a:pt x="1" y="21855"/>
                    </a:lnTo>
                  </a:path>
                </a:pathLst>
              </a:custGeom>
              <a:no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8"/>
              <p:cNvSpPr/>
              <p:nvPr/>
            </p:nvSpPr>
            <p:spPr>
              <a:xfrm>
                <a:off x="5119675" y="1832846"/>
                <a:ext cx="772075" cy="25"/>
              </a:xfrm>
              <a:custGeom>
                <a:avLst/>
                <a:gdLst/>
                <a:ahLst/>
                <a:cxnLst/>
                <a:rect l="l" t="t" r="r" b="b"/>
                <a:pathLst>
                  <a:path w="30883" h="1" fill="none" extrusionOk="0">
                    <a:moveTo>
                      <a:pt x="30882" y="0"/>
                    </a:moveTo>
                    <a:lnTo>
                      <a:pt x="0" y="0"/>
                    </a:lnTo>
                  </a:path>
                </a:pathLst>
              </a:custGeom>
              <a:no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8"/>
              <p:cNvSpPr/>
              <p:nvPr/>
            </p:nvSpPr>
            <p:spPr>
              <a:xfrm>
                <a:off x="5232125" y="1559271"/>
                <a:ext cx="546400" cy="546400"/>
              </a:xfrm>
              <a:custGeom>
                <a:avLst/>
                <a:gdLst/>
                <a:ahLst/>
                <a:cxnLst/>
                <a:rect l="l" t="t" r="r" b="b"/>
                <a:pathLst>
                  <a:path w="21856" h="21856" fill="none" extrusionOk="0">
                    <a:moveTo>
                      <a:pt x="21855" y="21855"/>
                    </a:moveTo>
                    <a:lnTo>
                      <a:pt x="1" y="1"/>
                    </a:lnTo>
                  </a:path>
                </a:pathLst>
              </a:custGeom>
              <a:no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8"/>
              <p:cNvSpPr/>
              <p:nvPr/>
            </p:nvSpPr>
            <p:spPr>
              <a:xfrm>
                <a:off x="5364350" y="1472646"/>
                <a:ext cx="282700" cy="719650"/>
              </a:xfrm>
              <a:custGeom>
                <a:avLst/>
                <a:gdLst/>
                <a:ahLst/>
                <a:cxnLst/>
                <a:rect l="l" t="t" r="r" b="b"/>
                <a:pathLst>
                  <a:path w="11308" h="28786" fill="none" extrusionOk="0">
                    <a:moveTo>
                      <a:pt x="11308" y="1"/>
                    </a:moveTo>
                    <a:lnTo>
                      <a:pt x="0" y="28785"/>
                    </a:lnTo>
                  </a:path>
                </a:pathLst>
              </a:custGeom>
              <a:no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8"/>
              <p:cNvSpPr/>
              <p:nvPr/>
            </p:nvSpPr>
            <p:spPr>
              <a:xfrm>
                <a:off x="5151575" y="1677821"/>
                <a:ext cx="707500" cy="308550"/>
              </a:xfrm>
              <a:custGeom>
                <a:avLst/>
                <a:gdLst/>
                <a:ahLst/>
                <a:cxnLst/>
                <a:rect l="l" t="t" r="r" b="b"/>
                <a:pathLst>
                  <a:path w="28300" h="12342" fill="none" extrusionOk="0">
                    <a:moveTo>
                      <a:pt x="28299" y="1"/>
                    </a:moveTo>
                    <a:lnTo>
                      <a:pt x="1" y="12341"/>
                    </a:lnTo>
                  </a:path>
                </a:pathLst>
              </a:custGeom>
              <a:no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8"/>
              <p:cNvSpPr/>
              <p:nvPr/>
            </p:nvSpPr>
            <p:spPr>
              <a:xfrm>
                <a:off x="5146250" y="1691496"/>
                <a:ext cx="718900" cy="281950"/>
              </a:xfrm>
              <a:custGeom>
                <a:avLst/>
                <a:gdLst/>
                <a:ahLst/>
                <a:cxnLst/>
                <a:rect l="l" t="t" r="r" b="b"/>
                <a:pathLst>
                  <a:path w="28756" h="11278" fill="none" extrusionOk="0">
                    <a:moveTo>
                      <a:pt x="28755" y="11278"/>
                    </a:moveTo>
                    <a:lnTo>
                      <a:pt x="1" y="1"/>
                    </a:lnTo>
                  </a:path>
                </a:pathLst>
              </a:custGeom>
              <a:no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8"/>
              <p:cNvSpPr/>
              <p:nvPr/>
            </p:nvSpPr>
            <p:spPr>
              <a:xfrm>
                <a:off x="5351425" y="1478746"/>
                <a:ext cx="309300" cy="707475"/>
              </a:xfrm>
              <a:custGeom>
                <a:avLst/>
                <a:gdLst/>
                <a:ahLst/>
                <a:cxnLst/>
                <a:rect l="l" t="t" r="r" b="b"/>
                <a:pathLst>
                  <a:path w="12372" h="28299" fill="none" extrusionOk="0">
                    <a:moveTo>
                      <a:pt x="12372" y="28298"/>
                    </a:moveTo>
                    <a:lnTo>
                      <a:pt x="1" y="0"/>
                    </a:lnTo>
                  </a:path>
                </a:pathLst>
              </a:custGeom>
              <a:no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6" name="Google Shape;1096;p47"/>
          <p:cNvSpPr txBox="1">
            <a:spLocks noGrp="1"/>
          </p:cNvSpPr>
          <p:nvPr>
            <p:ph type="title"/>
          </p:nvPr>
        </p:nvSpPr>
        <p:spPr>
          <a:xfrm>
            <a:off x="1053694" y="1482162"/>
            <a:ext cx="3841200" cy="152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4"/>
                </a:solidFill>
              </a:rPr>
              <a:t>Dataset</a:t>
            </a:r>
            <a:endParaRPr dirty="0"/>
          </a:p>
        </p:txBody>
      </p:sp>
      <p:sp>
        <p:nvSpPr>
          <p:cNvPr id="1097" name="Google Shape;1097;p47"/>
          <p:cNvSpPr txBox="1">
            <a:spLocks noGrp="1"/>
          </p:cNvSpPr>
          <p:nvPr>
            <p:ph type="title" idx="2"/>
          </p:nvPr>
        </p:nvSpPr>
        <p:spPr>
          <a:xfrm>
            <a:off x="6209975" y="1791144"/>
            <a:ext cx="1471500" cy="156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099" name="Google Shape;1099;p47"/>
          <p:cNvSpPr/>
          <p:nvPr/>
        </p:nvSpPr>
        <p:spPr>
          <a:xfrm>
            <a:off x="5345550" y="884827"/>
            <a:ext cx="812961" cy="703674"/>
          </a:xfrm>
          <a:custGeom>
            <a:avLst/>
            <a:gdLst/>
            <a:ahLst/>
            <a:cxnLst/>
            <a:rect l="l" t="t" r="r" b="b"/>
            <a:pathLst>
              <a:path w="24652" h="21338" extrusionOk="0">
                <a:moveTo>
                  <a:pt x="6170" y="0"/>
                </a:moveTo>
                <a:lnTo>
                  <a:pt x="0" y="10669"/>
                </a:lnTo>
                <a:lnTo>
                  <a:pt x="6170" y="21338"/>
                </a:lnTo>
                <a:lnTo>
                  <a:pt x="18481" y="21338"/>
                </a:lnTo>
                <a:lnTo>
                  <a:pt x="24651" y="10669"/>
                </a:lnTo>
                <a:lnTo>
                  <a:pt x="18481" y="0"/>
                </a:ln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0" name="Google Shape;1100;p47"/>
          <p:cNvGrpSpPr/>
          <p:nvPr/>
        </p:nvGrpSpPr>
        <p:grpSpPr>
          <a:xfrm>
            <a:off x="7740424" y="3661674"/>
            <a:ext cx="1159457" cy="1121480"/>
            <a:chOff x="7740424" y="3661674"/>
            <a:chExt cx="1159457" cy="1121480"/>
          </a:xfrm>
        </p:grpSpPr>
        <p:sp>
          <p:nvSpPr>
            <p:cNvPr id="1101" name="Google Shape;1101;p47"/>
            <p:cNvSpPr/>
            <p:nvPr/>
          </p:nvSpPr>
          <p:spPr>
            <a:xfrm>
              <a:off x="8241704" y="4184189"/>
              <a:ext cx="658177" cy="598966"/>
            </a:xfrm>
            <a:custGeom>
              <a:avLst/>
              <a:gdLst/>
              <a:ahLst/>
              <a:cxnLst/>
              <a:rect l="l" t="t" r="r" b="b"/>
              <a:pathLst>
                <a:path w="20275" h="18451" extrusionOk="0">
                  <a:moveTo>
                    <a:pt x="10122" y="0"/>
                  </a:moveTo>
                  <a:cubicBezTo>
                    <a:pt x="7759" y="0"/>
                    <a:pt x="5396" y="897"/>
                    <a:pt x="3587" y="2690"/>
                  </a:cubicBezTo>
                  <a:cubicBezTo>
                    <a:pt x="1" y="6308"/>
                    <a:pt x="1" y="12143"/>
                    <a:pt x="3587" y="15761"/>
                  </a:cubicBezTo>
                  <a:cubicBezTo>
                    <a:pt x="5396" y="17554"/>
                    <a:pt x="7759" y="18451"/>
                    <a:pt x="10122" y="18451"/>
                  </a:cubicBezTo>
                  <a:cubicBezTo>
                    <a:pt x="12486" y="18451"/>
                    <a:pt x="14849" y="17554"/>
                    <a:pt x="16657" y="15761"/>
                  </a:cubicBezTo>
                  <a:cubicBezTo>
                    <a:pt x="20275" y="12143"/>
                    <a:pt x="20275" y="6308"/>
                    <a:pt x="16657" y="2690"/>
                  </a:cubicBezTo>
                  <a:cubicBezTo>
                    <a:pt x="14849" y="897"/>
                    <a:pt x="12486" y="0"/>
                    <a:pt x="10122" y="0"/>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7908167" y="3837079"/>
              <a:ext cx="349329" cy="318490"/>
            </a:xfrm>
            <a:custGeom>
              <a:avLst/>
              <a:gdLst/>
              <a:ahLst/>
              <a:cxnLst/>
              <a:rect l="l" t="t" r="r" b="b"/>
              <a:pathLst>
                <a:path w="10761" h="9811" extrusionOk="0">
                  <a:moveTo>
                    <a:pt x="5381" y="1"/>
                  </a:moveTo>
                  <a:cubicBezTo>
                    <a:pt x="4127" y="1"/>
                    <a:pt x="2873" y="480"/>
                    <a:pt x="1916" y="1437"/>
                  </a:cubicBezTo>
                  <a:cubicBezTo>
                    <a:pt x="1" y="3352"/>
                    <a:pt x="1" y="6483"/>
                    <a:pt x="1916" y="8398"/>
                  </a:cubicBezTo>
                  <a:cubicBezTo>
                    <a:pt x="2873" y="9340"/>
                    <a:pt x="4127" y="9811"/>
                    <a:pt x="5381" y="9811"/>
                  </a:cubicBezTo>
                  <a:cubicBezTo>
                    <a:pt x="6635" y="9811"/>
                    <a:pt x="7889" y="9340"/>
                    <a:pt x="8846" y="8398"/>
                  </a:cubicBezTo>
                  <a:cubicBezTo>
                    <a:pt x="10761" y="6483"/>
                    <a:pt x="10761" y="3352"/>
                    <a:pt x="8846" y="1437"/>
                  </a:cubicBezTo>
                  <a:cubicBezTo>
                    <a:pt x="7889" y="480"/>
                    <a:pt x="6635" y="1"/>
                    <a:pt x="5381" y="1"/>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7740424" y="3661674"/>
              <a:ext cx="128324" cy="128324"/>
            </a:xfrm>
            <a:custGeom>
              <a:avLst/>
              <a:gdLst/>
              <a:ahLst/>
              <a:cxnLst/>
              <a:rect l="l" t="t" r="r" b="b"/>
              <a:pathLst>
                <a:path w="3953" h="3953" extrusionOk="0">
                  <a:moveTo>
                    <a:pt x="1976" y="1"/>
                  </a:moveTo>
                  <a:cubicBezTo>
                    <a:pt x="882" y="1"/>
                    <a:pt x="1" y="882"/>
                    <a:pt x="1" y="1977"/>
                  </a:cubicBezTo>
                  <a:cubicBezTo>
                    <a:pt x="1" y="3071"/>
                    <a:pt x="882" y="3952"/>
                    <a:pt x="1976" y="3952"/>
                  </a:cubicBezTo>
                  <a:cubicBezTo>
                    <a:pt x="3071" y="3952"/>
                    <a:pt x="3952" y="3071"/>
                    <a:pt x="3952" y="1977"/>
                  </a:cubicBezTo>
                  <a:cubicBezTo>
                    <a:pt x="3952" y="882"/>
                    <a:pt x="3071" y="1"/>
                    <a:pt x="1976" y="1"/>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1" name="Google Shape;1111;p48"/>
          <p:cNvSpPr txBox="1">
            <a:spLocks noGrp="1"/>
          </p:cNvSpPr>
          <p:nvPr>
            <p:ph type="title"/>
          </p:nvPr>
        </p:nvSpPr>
        <p:spPr>
          <a:xfrm>
            <a:off x="4715875" y="1332162"/>
            <a:ext cx="3436500" cy="124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4"/>
                </a:solidFill>
              </a:rPr>
              <a:t>Dataset</a:t>
            </a:r>
            <a:endParaRPr dirty="0">
              <a:solidFill>
                <a:schemeClr val="lt2"/>
              </a:solidFill>
            </a:endParaRPr>
          </a:p>
        </p:txBody>
      </p:sp>
      <p:sp>
        <p:nvSpPr>
          <p:cNvPr id="1112" name="Google Shape;1112;p48"/>
          <p:cNvSpPr txBox="1">
            <a:spLocks noGrp="1"/>
          </p:cNvSpPr>
          <p:nvPr>
            <p:ph type="subTitle" idx="1"/>
          </p:nvPr>
        </p:nvSpPr>
        <p:spPr>
          <a:xfrm>
            <a:off x="4715875" y="2637600"/>
            <a:ext cx="3436500" cy="153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dataset used for the project is the </a:t>
            </a:r>
            <a:r>
              <a:rPr lang="en-US" i="1" dirty="0">
                <a:hlinkClick r:id="rId3"/>
              </a:rPr>
              <a:t>IMDB Reviews</a:t>
            </a:r>
            <a:r>
              <a:rPr lang="en-US" dirty="0"/>
              <a:t> dataset</a:t>
            </a:r>
          </a:p>
        </p:txBody>
      </p:sp>
      <p:grpSp>
        <p:nvGrpSpPr>
          <p:cNvPr id="1113" name="Google Shape;1113;p48"/>
          <p:cNvGrpSpPr/>
          <p:nvPr/>
        </p:nvGrpSpPr>
        <p:grpSpPr>
          <a:xfrm>
            <a:off x="516854" y="902877"/>
            <a:ext cx="3697846" cy="3337747"/>
            <a:chOff x="1740732" y="712175"/>
            <a:chExt cx="4287854" cy="3870300"/>
          </a:xfrm>
        </p:grpSpPr>
        <p:grpSp>
          <p:nvGrpSpPr>
            <p:cNvPr id="1114" name="Google Shape;1114;p48"/>
            <p:cNvGrpSpPr/>
            <p:nvPr/>
          </p:nvGrpSpPr>
          <p:grpSpPr>
            <a:xfrm>
              <a:off x="2341558" y="712175"/>
              <a:ext cx="3381042" cy="3870300"/>
              <a:chOff x="2341558" y="712175"/>
              <a:chExt cx="3381042" cy="3870300"/>
            </a:xfrm>
          </p:grpSpPr>
          <p:cxnSp>
            <p:nvCxnSpPr>
              <p:cNvPr id="1115" name="Google Shape;1115;p48"/>
              <p:cNvCxnSpPr/>
              <p:nvPr/>
            </p:nvCxnSpPr>
            <p:spPr>
              <a:xfrm>
                <a:off x="2341558"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1116" name="Google Shape;1116;p48"/>
              <p:cNvCxnSpPr/>
              <p:nvPr/>
            </p:nvCxnSpPr>
            <p:spPr>
              <a:xfrm>
                <a:off x="3017767"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1117" name="Google Shape;1117;p48"/>
              <p:cNvCxnSpPr/>
              <p:nvPr/>
            </p:nvCxnSpPr>
            <p:spPr>
              <a:xfrm>
                <a:off x="3693975"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1118" name="Google Shape;1118;p48"/>
              <p:cNvCxnSpPr/>
              <p:nvPr/>
            </p:nvCxnSpPr>
            <p:spPr>
              <a:xfrm>
                <a:off x="4370183"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1119" name="Google Shape;1119;p48"/>
              <p:cNvCxnSpPr/>
              <p:nvPr/>
            </p:nvCxnSpPr>
            <p:spPr>
              <a:xfrm>
                <a:off x="5046392"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1120" name="Google Shape;1120;p48"/>
              <p:cNvCxnSpPr/>
              <p:nvPr/>
            </p:nvCxnSpPr>
            <p:spPr>
              <a:xfrm>
                <a:off x="5722600" y="712175"/>
                <a:ext cx="0" cy="3870300"/>
              </a:xfrm>
              <a:prstGeom prst="straightConnector1">
                <a:avLst/>
              </a:prstGeom>
              <a:noFill/>
              <a:ln w="9525" cap="flat" cmpd="sng">
                <a:solidFill>
                  <a:schemeClr val="dk2"/>
                </a:solidFill>
                <a:prstDash val="solid"/>
                <a:round/>
                <a:headEnd type="none" w="med" len="med"/>
                <a:tailEnd type="none" w="med" len="med"/>
              </a:ln>
            </p:spPr>
          </p:cxnSp>
        </p:grpSp>
        <p:grpSp>
          <p:nvGrpSpPr>
            <p:cNvPr id="1121" name="Google Shape;1121;p48"/>
            <p:cNvGrpSpPr/>
            <p:nvPr/>
          </p:nvGrpSpPr>
          <p:grpSpPr>
            <a:xfrm rot="5400000">
              <a:off x="2532242" y="516414"/>
              <a:ext cx="2704835" cy="4287854"/>
              <a:chOff x="2341561" y="712175"/>
              <a:chExt cx="2704835" cy="3535500"/>
            </a:xfrm>
          </p:grpSpPr>
          <p:cxnSp>
            <p:nvCxnSpPr>
              <p:cNvPr id="1122" name="Google Shape;1122;p48"/>
              <p:cNvCxnSpPr/>
              <p:nvPr/>
            </p:nvCxnSpPr>
            <p:spPr>
              <a:xfrm>
                <a:off x="2341561"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1123" name="Google Shape;1123;p48"/>
              <p:cNvCxnSpPr/>
              <p:nvPr/>
            </p:nvCxnSpPr>
            <p:spPr>
              <a:xfrm>
                <a:off x="3017770"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1124" name="Google Shape;1124;p48"/>
              <p:cNvCxnSpPr/>
              <p:nvPr/>
            </p:nvCxnSpPr>
            <p:spPr>
              <a:xfrm>
                <a:off x="3693979"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1125" name="Google Shape;1125;p48"/>
              <p:cNvCxnSpPr/>
              <p:nvPr/>
            </p:nvCxnSpPr>
            <p:spPr>
              <a:xfrm>
                <a:off x="4370188"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1126" name="Google Shape;1126;p48"/>
              <p:cNvCxnSpPr/>
              <p:nvPr/>
            </p:nvCxnSpPr>
            <p:spPr>
              <a:xfrm>
                <a:off x="5046396" y="712175"/>
                <a:ext cx="0" cy="3535500"/>
              </a:xfrm>
              <a:prstGeom prst="straightConnector1">
                <a:avLst/>
              </a:prstGeom>
              <a:noFill/>
              <a:ln w="9525" cap="flat" cmpd="sng">
                <a:solidFill>
                  <a:schemeClr val="dk2"/>
                </a:solidFill>
                <a:prstDash val="solid"/>
                <a:round/>
                <a:headEnd type="none" w="med" len="med"/>
                <a:tailEnd type="none" w="med" len="med"/>
              </a:ln>
            </p:spPr>
          </p:cxnSp>
        </p:grpSp>
      </p:grpSp>
      <p:grpSp>
        <p:nvGrpSpPr>
          <p:cNvPr id="1127" name="Google Shape;1127;p48"/>
          <p:cNvGrpSpPr/>
          <p:nvPr/>
        </p:nvGrpSpPr>
        <p:grpSpPr>
          <a:xfrm>
            <a:off x="1075024" y="2616028"/>
            <a:ext cx="1081611" cy="1083828"/>
            <a:chOff x="1200100" y="2959772"/>
            <a:chExt cx="791230" cy="792793"/>
          </a:xfrm>
        </p:grpSpPr>
        <p:sp>
          <p:nvSpPr>
            <p:cNvPr id="1128" name="Google Shape;1128;p48"/>
            <p:cNvSpPr/>
            <p:nvPr/>
          </p:nvSpPr>
          <p:spPr>
            <a:xfrm>
              <a:off x="1593763" y="2959772"/>
              <a:ext cx="397566" cy="397542"/>
            </a:xfrm>
            <a:custGeom>
              <a:avLst/>
              <a:gdLst/>
              <a:ahLst/>
              <a:cxnLst/>
              <a:rect l="l" t="t" r="r" b="b"/>
              <a:pathLst>
                <a:path w="9514" h="9514" extrusionOk="0">
                  <a:moveTo>
                    <a:pt x="9514" y="0"/>
                  </a:moveTo>
                  <a:cubicBezTo>
                    <a:pt x="4255" y="0"/>
                    <a:pt x="0" y="4255"/>
                    <a:pt x="0" y="9514"/>
                  </a:cubicBezTo>
                  <a:lnTo>
                    <a:pt x="9514" y="9514"/>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8"/>
            <p:cNvSpPr/>
            <p:nvPr/>
          </p:nvSpPr>
          <p:spPr>
            <a:xfrm>
              <a:off x="1200100" y="3353686"/>
              <a:ext cx="398862" cy="398880"/>
            </a:xfrm>
            <a:custGeom>
              <a:avLst/>
              <a:gdLst/>
              <a:ahLst/>
              <a:cxnLst/>
              <a:rect l="l" t="t" r="r" b="b"/>
              <a:pathLst>
                <a:path w="9545" h="9546" extrusionOk="0">
                  <a:moveTo>
                    <a:pt x="0" y="1"/>
                  </a:moveTo>
                  <a:lnTo>
                    <a:pt x="0" y="9545"/>
                  </a:lnTo>
                  <a:cubicBezTo>
                    <a:pt x="5289" y="9545"/>
                    <a:pt x="9545" y="5290"/>
                    <a:pt x="9545" y="1"/>
                  </a:cubicBez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0" name="Google Shape;1130;p48"/>
          <p:cNvGrpSpPr/>
          <p:nvPr/>
        </p:nvGrpSpPr>
        <p:grpSpPr>
          <a:xfrm>
            <a:off x="2819375" y="1478162"/>
            <a:ext cx="1057050" cy="1057800"/>
            <a:chOff x="2027375" y="1011125"/>
            <a:chExt cx="1057050" cy="1057800"/>
          </a:xfrm>
        </p:grpSpPr>
        <p:sp>
          <p:nvSpPr>
            <p:cNvPr id="1131" name="Google Shape;1131;p48"/>
            <p:cNvSpPr/>
            <p:nvPr/>
          </p:nvSpPr>
          <p:spPr>
            <a:xfrm>
              <a:off x="2027375" y="1011125"/>
              <a:ext cx="1057050" cy="1057800"/>
            </a:xfrm>
            <a:custGeom>
              <a:avLst/>
              <a:gdLst/>
              <a:ahLst/>
              <a:cxnLst/>
              <a:rect l="l" t="t" r="r" b="b"/>
              <a:pathLst>
                <a:path w="42282" h="42312" extrusionOk="0">
                  <a:moveTo>
                    <a:pt x="1" y="1"/>
                  </a:moveTo>
                  <a:lnTo>
                    <a:pt x="1" y="42311"/>
                  </a:lnTo>
                  <a:lnTo>
                    <a:pt x="42281" y="42311"/>
                  </a:lnTo>
                  <a:lnTo>
                    <a:pt x="42281" y="1"/>
                  </a:ln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2" name="Google Shape;1132;p48"/>
            <p:cNvGrpSpPr/>
            <p:nvPr/>
          </p:nvGrpSpPr>
          <p:grpSpPr>
            <a:xfrm>
              <a:off x="2170250" y="1172696"/>
              <a:ext cx="772075" cy="772825"/>
              <a:chOff x="5119675" y="1446071"/>
              <a:chExt cx="772075" cy="772825"/>
            </a:xfrm>
          </p:grpSpPr>
          <p:sp>
            <p:nvSpPr>
              <p:cNvPr id="1133" name="Google Shape;1133;p48"/>
              <p:cNvSpPr/>
              <p:nvPr/>
            </p:nvSpPr>
            <p:spPr>
              <a:xfrm>
                <a:off x="5505700" y="1446071"/>
                <a:ext cx="25" cy="772825"/>
              </a:xfrm>
              <a:custGeom>
                <a:avLst/>
                <a:gdLst/>
                <a:ahLst/>
                <a:cxnLst/>
                <a:rect l="l" t="t" r="r" b="b"/>
                <a:pathLst>
                  <a:path w="1" h="30913" fill="none" extrusionOk="0">
                    <a:moveTo>
                      <a:pt x="0" y="0"/>
                    </a:moveTo>
                    <a:lnTo>
                      <a:pt x="0" y="30912"/>
                    </a:lnTo>
                  </a:path>
                </a:pathLst>
              </a:custGeom>
              <a:no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8"/>
              <p:cNvSpPr/>
              <p:nvPr/>
            </p:nvSpPr>
            <p:spPr>
              <a:xfrm>
                <a:off x="5232125" y="1559271"/>
                <a:ext cx="546400" cy="546400"/>
              </a:xfrm>
              <a:custGeom>
                <a:avLst/>
                <a:gdLst/>
                <a:ahLst/>
                <a:cxnLst/>
                <a:rect l="l" t="t" r="r" b="b"/>
                <a:pathLst>
                  <a:path w="21856" h="21856" fill="none" extrusionOk="0">
                    <a:moveTo>
                      <a:pt x="21855" y="1"/>
                    </a:moveTo>
                    <a:lnTo>
                      <a:pt x="1" y="21855"/>
                    </a:lnTo>
                  </a:path>
                </a:pathLst>
              </a:custGeom>
              <a:no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8"/>
              <p:cNvSpPr/>
              <p:nvPr/>
            </p:nvSpPr>
            <p:spPr>
              <a:xfrm>
                <a:off x="5119675" y="1832846"/>
                <a:ext cx="772075" cy="25"/>
              </a:xfrm>
              <a:custGeom>
                <a:avLst/>
                <a:gdLst/>
                <a:ahLst/>
                <a:cxnLst/>
                <a:rect l="l" t="t" r="r" b="b"/>
                <a:pathLst>
                  <a:path w="30883" h="1" fill="none" extrusionOk="0">
                    <a:moveTo>
                      <a:pt x="30882" y="0"/>
                    </a:moveTo>
                    <a:lnTo>
                      <a:pt x="0" y="0"/>
                    </a:lnTo>
                  </a:path>
                </a:pathLst>
              </a:custGeom>
              <a:no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8"/>
              <p:cNvSpPr/>
              <p:nvPr/>
            </p:nvSpPr>
            <p:spPr>
              <a:xfrm>
                <a:off x="5232125" y="1559271"/>
                <a:ext cx="546400" cy="546400"/>
              </a:xfrm>
              <a:custGeom>
                <a:avLst/>
                <a:gdLst/>
                <a:ahLst/>
                <a:cxnLst/>
                <a:rect l="l" t="t" r="r" b="b"/>
                <a:pathLst>
                  <a:path w="21856" h="21856" fill="none" extrusionOk="0">
                    <a:moveTo>
                      <a:pt x="21855" y="21855"/>
                    </a:moveTo>
                    <a:lnTo>
                      <a:pt x="1" y="1"/>
                    </a:lnTo>
                  </a:path>
                </a:pathLst>
              </a:custGeom>
              <a:no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8"/>
              <p:cNvSpPr/>
              <p:nvPr/>
            </p:nvSpPr>
            <p:spPr>
              <a:xfrm>
                <a:off x="5364350" y="1472646"/>
                <a:ext cx="282700" cy="719650"/>
              </a:xfrm>
              <a:custGeom>
                <a:avLst/>
                <a:gdLst/>
                <a:ahLst/>
                <a:cxnLst/>
                <a:rect l="l" t="t" r="r" b="b"/>
                <a:pathLst>
                  <a:path w="11308" h="28786" fill="none" extrusionOk="0">
                    <a:moveTo>
                      <a:pt x="11308" y="1"/>
                    </a:moveTo>
                    <a:lnTo>
                      <a:pt x="0" y="28785"/>
                    </a:lnTo>
                  </a:path>
                </a:pathLst>
              </a:custGeom>
              <a:no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8"/>
              <p:cNvSpPr/>
              <p:nvPr/>
            </p:nvSpPr>
            <p:spPr>
              <a:xfrm>
                <a:off x="5151575" y="1677821"/>
                <a:ext cx="707500" cy="308550"/>
              </a:xfrm>
              <a:custGeom>
                <a:avLst/>
                <a:gdLst/>
                <a:ahLst/>
                <a:cxnLst/>
                <a:rect l="l" t="t" r="r" b="b"/>
                <a:pathLst>
                  <a:path w="28300" h="12342" fill="none" extrusionOk="0">
                    <a:moveTo>
                      <a:pt x="28299" y="1"/>
                    </a:moveTo>
                    <a:lnTo>
                      <a:pt x="1" y="12341"/>
                    </a:lnTo>
                  </a:path>
                </a:pathLst>
              </a:custGeom>
              <a:no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8"/>
              <p:cNvSpPr/>
              <p:nvPr/>
            </p:nvSpPr>
            <p:spPr>
              <a:xfrm>
                <a:off x="5146250" y="1691496"/>
                <a:ext cx="718900" cy="281950"/>
              </a:xfrm>
              <a:custGeom>
                <a:avLst/>
                <a:gdLst/>
                <a:ahLst/>
                <a:cxnLst/>
                <a:rect l="l" t="t" r="r" b="b"/>
                <a:pathLst>
                  <a:path w="28756" h="11278" fill="none" extrusionOk="0">
                    <a:moveTo>
                      <a:pt x="28755" y="11278"/>
                    </a:moveTo>
                    <a:lnTo>
                      <a:pt x="1" y="1"/>
                    </a:lnTo>
                  </a:path>
                </a:pathLst>
              </a:custGeom>
              <a:no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8"/>
              <p:cNvSpPr/>
              <p:nvPr/>
            </p:nvSpPr>
            <p:spPr>
              <a:xfrm>
                <a:off x="5351425" y="1478746"/>
                <a:ext cx="309300" cy="707475"/>
              </a:xfrm>
              <a:custGeom>
                <a:avLst/>
                <a:gdLst/>
                <a:ahLst/>
                <a:cxnLst/>
                <a:rect l="l" t="t" r="r" b="b"/>
                <a:pathLst>
                  <a:path w="12372" h="28299" fill="none" extrusionOk="0">
                    <a:moveTo>
                      <a:pt x="12372" y="28298"/>
                    </a:moveTo>
                    <a:lnTo>
                      <a:pt x="1" y="0"/>
                    </a:lnTo>
                  </a:path>
                </a:pathLst>
              </a:custGeom>
              <a:no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29093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1" name="Google Shape;1111;p48"/>
          <p:cNvSpPr txBox="1">
            <a:spLocks noGrp="1"/>
          </p:cNvSpPr>
          <p:nvPr>
            <p:ph type="title"/>
          </p:nvPr>
        </p:nvSpPr>
        <p:spPr>
          <a:xfrm>
            <a:off x="4715875" y="1332162"/>
            <a:ext cx="3436500" cy="124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4"/>
                </a:solidFill>
              </a:rPr>
              <a:t>Data Exploration</a:t>
            </a:r>
            <a:endParaRPr dirty="0">
              <a:solidFill>
                <a:schemeClr val="lt2"/>
              </a:solidFill>
            </a:endParaRPr>
          </a:p>
        </p:txBody>
      </p:sp>
      <p:sp>
        <p:nvSpPr>
          <p:cNvPr id="1112" name="Google Shape;1112;p48"/>
          <p:cNvSpPr txBox="1">
            <a:spLocks noGrp="1"/>
          </p:cNvSpPr>
          <p:nvPr>
            <p:ph type="subTitle" idx="1"/>
          </p:nvPr>
        </p:nvSpPr>
        <p:spPr>
          <a:xfrm>
            <a:off x="4715874" y="2637600"/>
            <a:ext cx="4209455" cy="153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During this phase we observed that the dataset is composed by 50000 reviews, half positive and half negative.</a:t>
            </a:r>
          </a:p>
          <a:p>
            <a:pPr marL="0" lvl="0" indent="0" algn="l" rtl="0">
              <a:spcBef>
                <a:spcPts val="0"/>
              </a:spcBef>
              <a:spcAft>
                <a:spcPts val="0"/>
              </a:spcAft>
              <a:buNone/>
            </a:pPr>
            <a:r>
              <a:rPr lang="en-US" dirty="0"/>
              <a:t>The dataset is already divided in training and test set, each with 25000 reviews.</a:t>
            </a:r>
          </a:p>
        </p:txBody>
      </p:sp>
      <p:grpSp>
        <p:nvGrpSpPr>
          <p:cNvPr id="1113" name="Google Shape;1113;p48"/>
          <p:cNvGrpSpPr/>
          <p:nvPr/>
        </p:nvGrpSpPr>
        <p:grpSpPr>
          <a:xfrm>
            <a:off x="516854" y="902877"/>
            <a:ext cx="3697846" cy="3337747"/>
            <a:chOff x="1740732" y="712175"/>
            <a:chExt cx="4287854" cy="3870300"/>
          </a:xfrm>
        </p:grpSpPr>
        <p:grpSp>
          <p:nvGrpSpPr>
            <p:cNvPr id="1114" name="Google Shape;1114;p48"/>
            <p:cNvGrpSpPr/>
            <p:nvPr/>
          </p:nvGrpSpPr>
          <p:grpSpPr>
            <a:xfrm>
              <a:off x="2341558" y="712175"/>
              <a:ext cx="3381042" cy="3870300"/>
              <a:chOff x="2341558" y="712175"/>
              <a:chExt cx="3381042" cy="3870300"/>
            </a:xfrm>
          </p:grpSpPr>
          <p:cxnSp>
            <p:nvCxnSpPr>
              <p:cNvPr id="1115" name="Google Shape;1115;p48"/>
              <p:cNvCxnSpPr/>
              <p:nvPr/>
            </p:nvCxnSpPr>
            <p:spPr>
              <a:xfrm>
                <a:off x="2341558"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1116" name="Google Shape;1116;p48"/>
              <p:cNvCxnSpPr/>
              <p:nvPr/>
            </p:nvCxnSpPr>
            <p:spPr>
              <a:xfrm>
                <a:off x="3017767"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1117" name="Google Shape;1117;p48"/>
              <p:cNvCxnSpPr/>
              <p:nvPr/>
            </p:nvCxnSpPr>
            <p:spPr>
              <a:xfrm>
                <a:off x="3693975"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1118" name="Google Shape;1118;p48"/>
              <p:cNvCxnSpPr/>
              <p:nvPr/>
            </p:nvCxnSpPr>
            <p:spPr>
              <a:xfrm>
                <a:off x="4370183"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1119" name="Google Shape;1119;p48"/>
              <p:cNvCxnSpPr/>
              <p:nvPr/>
            </p:nvCxnSpPr>
            <p:spPr>
              <a:xfrm>
                <a:off x="5046392"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1120" name="Google Shape;1120;p48"/>
              <p:cNvCxnSpPr/>
              <p:nvPr/>
            </p:nvCxnSpPr>
            <p:spPr>
              <a:xfrm>
                <a:off x="5722600" y="712175"/>
                <a:ext cx="0" cy="3870300"/>
              </a:xfrm>
              <a:prstGeom prst="straightConnector1">
                <a:avLst/>
              </a:prstGeom>
              <a:noFill/>
              <a:ln w="9525" cap="flat" cmpd="sng">
                <a:solidFill>
                  <a:schemeClr val="dk2"/>
                </a:solidFill>
                <a:prstDash val="solid"/>
                <a:round/>
                <a:headEnd type="none" w="med" len="med"/>
                <a:tailEnd type="none" w="med" len="med"/>
              </a:ln>
            </p:spPr>
          </p:cxnSp>
        </p:grpSp>
        <p:grpSp>
          <p:nvGrpSpPr>
            <p:cNvPr id="1121" name="Google Shape;1121;p48"/>
            <p:cNvGrpSpPr/>
            <p:nvPr/>
          </p:nvGrpSpPr>
          <p:grpSpPr>
            <a:xfrm rot="5400000">
              <a:off x="2532242" y="516414"/>
              <a:ext cx="2704835" cy="4287854"/>
              <a:chOff x="2341561" y="712175"/>
              <a:chExt cx="2704835" cy="3535500"/>
            </a:xfrm>
          </p:grpSpPr>
          <p:cxnSp>
            <p:nvCxnSpPr>
              <p:cNvPr id="1122" name="Google Shape;1122;p48"/>
              <p:cNvCxnSpPr/>
              <p:nvPr/>
            </p:nvCxnSpPr>
            <p:spPr>
              <a:xfrm>
                <a:off x="2341561"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1123" name="Google Shape;1123;p48"/>
              <p:cNvCxnSpPr/>
              <p:nvPr/>
            </p:nvCxnSpPr>
            <p:spPr>
              <a:xfrm>
                <a:off x="3017770"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1124" name="Google Shape;1124;p48"/>
              <p:cNvCxnSpPr/>
              <p:nvPr/>
            </p:nvCxnSpPr>
            <p:spPr>
              <a:xfrm>
                <a:off x="3693979"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1125" name="Google Shape;1125;p48"/>
              <p:cNvCxnSpPr/>
              <p:nvPr/>
            </p:nvCxnSpPr>
            <p:spPr>
              <a:xfrm>
                <a:off x="4370188"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1126" name="Google Shape;1126;p48"/>
              <p:cNvCxnSpPr/>
              <p:nvPr/>
            </p:nvCxnSpPr>
            <p:spPr>
              <a:xfrm>
                <a:off x="5046396" y="712175"/>
                <a:ext cx="0" cy="3535500"/>
              </a:xfrm>
              <a:prstGeom prst="straightConnector1">
                <a:avLst/>
              </a:prstGeom>
              <a:noFill/>
              <a:ln w="9525" cap="flat" cmpd="sng">
                <a:solidFill>
                  <a:schemeClr val="dk2"/>
                </a:solidFill>
                <a:prstDash val="solid"/>
                <a:round/>
                <a:headEnd type="none" w="med" len="med"/>
                <a:tailEnd type="none" w="med" len="med"/>
              </a:ln>
            </p:spPr>
          </p:cxnSp>
        </p:grpSp>
      </p:grpSp>
      <p:grpSp>
        <p:nvGrpSpPr>
          <p:cNvPr id="1127" name="Google Shape;1127;p48"/>
          <p:cNvGrpSpPr/>
          <p:nvPr/>
        </p:nvGrpSpPr>
        <p:grpSpPr>
          <a:xfrm>
            <a:off x="1075024" y="2616028"/>
            <a:ext cx="1081611" cy="1083828"/>
            <a:chOff x="1200100" y="2959772"/>
            <a:chExt cx="791230" cy="792793"/>
          </a:xfrm>
        </p:grpSpPr>
        <p:sp>
          <p:nvSpPr>
            <p:cNvPr id="1128" name="Google Shape;1128;p48"/>
            <p:cNvSpPr/>
            <p:nvPr/>
          </p:nvSpPr>
          <p:spPr>
            <a:xfrm>
              <a:off x="1593763" y="2959772"/>
              <a:ext cx="397566" cy="397542"/>
            </a:xfrm>
            <a:custGeom>
              <a:avLst/>
              <a:gdLst/>
              <a:ahLst/>
              <a:cxnLst/>
              <a:rect l="l" t="t" r="r" b="b"/>
              <a:pathLst>
                <a:path w="9514" h="9514" extrusionOk="0">
                  <a:moveTo>
                    <a:pt x="9514" y="0"/>
                  </a:moveTo>
                  <a:cubicBezTo>
                    <a:pt x="4255" y="0"/>
                    <a:pt x="0" y="4255"/>
                    <a:pt x="0" y="9514"/>
                  </a:cubicBezTo>
                  <a:lnTo>
                    <a:pt x="9514" y="9514"/>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8"/>
            <p:cNvSpPr/>
            <p:nvPr/>
          </p:nvSpPr>
          <p:spPr>
            <a:xfrm>
              <a:off x="1200100" y="3353686"/>
              <a:ext cx="398862" cy="398880"/>
            </a:xfrm>
            <a:custGeom>
              <a:avLst/>
              <a:gdLst/>
              <a:ahLst/>
              <a:cxnLst/>
              <a:rect l="l" t="t" r="r" b="b"/>
              <a:pathLst>
                <a:path w="9545" h="9546" extrusionOk="0">
                  <a:moveTo>
                    <a:pt x="0" y="1"/>
                  </a:moveTo>
                  <a:lnTo>
                    <a:pt x="0" y="9545"/>
                  </a:lnTo>
                  <a:cubicBezTo>
                    <a:pt x="5289" y="9545"/>
                    <a:pt x="9545" y="5290"/>
                    <a:pt x="9545" y="1"/>
                  </a:cubicBez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0" name="Google Shape;1130;p48"/>
          <p:cNvGrpSpPr/>
          <p:nvPr/>
        </p:nvGrpSpPr>
        <p:grpSpPr>
          <a:xfrm>
            <a:off x="2819375" y="1478162"/>
            <a:ext cx="1057050" cy="1057800"/>
            <a:chOff x="2027375" y="1011125"/>
            <a:chExt cx="1057050" cy="1057800"/>
          </a:xfrm>
        </p:grpSpPr>
        <p:sp>
          <p:nvSpPr>
            <p:cNvPr id="1131" name="Google Shape;1131;p48"/>
            <p:cNvSpPr/>
            <p:nvPr/>
          </p:nvSpPr>
          <p:spPr>
            <a:xfrm>
              <a:off x="2027375" y="1011125"/>
              <a:ext cx="1057050" cy="1057800"/>
            </a:xfrm>
            <a:custGeom>
              <a:avLst/>
              <a:gdLst/>
              <a:ahLst/>
              <a:cxnLst/>
              <a:rect l="l" t="t" r="r" b="b"/>
              <a:pathLst>
                <a:path w="42282" h="42312" extrusionOk="0">
                  <a:moveTo>
                    <a:pt x="1" y="1"/>
                  </a:moveTo>
                  <a:lnTo>
                    <a:pt x="1" y="42311"/>
                  </a:lnTo>
                  <a:lnTo>
                    <a:pt x="42281" y="42311"/>
                  </a:lnTo>
                  <a:lnTo>
                    <a:pt x="42281" y="1"/>
                  </a:ln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2" name="Google Shape;1132;p48"/>
            <p:cNvGrpSpPr/>
            <p:nvPr/>
          </p:nvGrpSpPr>
          <p:grpSpPr>
            <a:xfrm>
              <a:off x="2170250" y="1172696"/>
              <a:ext cx="772075" cy="772825"/>
              <a:chOff x="5119675" y="1446071"/>
              <a:chExt cx="772075" cy="772825"/>
            </a:xfrm>
          </p:grpSpPr>
          <p:sp>
            <p:nvSpPr>
              <p:cNvPr id="1133" name="Google Shape;1133;p48"/>
              <p:cNvSpPr/>
              <p:nvPr/>
            </p:nvSpPr>
            <p:spPr>
              <a:xfrm>
                <a:off x="5505700" y="1446071"/>
                <a:ext cx="25" cy="772825"/>
              </a:xfrm>
              <a:custGeom>
                <a:avLst/>
                <a:gdLst/>
                <a:ahLst/>
                <a:cxnLst/>
                <a:rect l="l" t="t" r="r" b="b"/>
                <a:pathLst>
                  <a:path w="1" h="30913" fill="none" extrusionOk="0">
                    <a:moveTo>
                      <a:pt x="0" y="0"/>
                    </a:moveTo>
                    <a:lnTo>
                      <a:pt x="0" y="30912"/>
                    </a:lnTo>
                  </a:path>
                </a:pathLst>
              </a:custGeom>
              <a:no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8"/>
              <p:cNvSpPr/>
              <p:nvPr/>
            </p:nvSpPr>
            <p:spPr>
              <a:xfrm>
                <a:off x="5232125" y="1559271"/>
                <a:ext cx="546400" cy="546400"/>
              </a:xfrm>
              <a:custGeom>
                <a:avLst/>
                <a:gdLst/>
                <a:ahLst/>
                <a:cxnLst/>
                <a:rect l="l" t="t" r="r" b="b"/>
                <a:pathLst>
                  <a:path w="21856" h="21856" fill="none" extrusionOk="0">
                    <a:moveTo>
                      <a:pt x="21855" y="1"/>
                    </a:moveTo>
                    <a:lnTo>
                      <a:pt x="1" y="21855"/>
                    </a:lnTo>
                  </a:path>
                </a:pathLst>
              </a:custGeom>
              <a:no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8"/>
              <p:cNvSpPr/>
              <p:nvPr/>
            </p:nvSpPr>
            <p:spPr>
              <a:xfrm>
                <a:off x="5119675" y="1832846"/>
                <a:ext cx="772075" cy="25"/>
              </a:xfrm>
              <a:custGeom>
                <a:avLst/>
                <a:gdLst/>
                <a:ahLst/>
                <a:cxnLst/>
                <a:rect l="l" t="t" r="r" b="b"/>
                <a:pathLst>
                  <a:path w="30883" h="1" fill="none" extrusionOk="0">
                    <a:moveTo>
                      <a:pt x="30882" y="0"/>
                    </a:moveTo>
                    <a:lnTo>
                      <a:pt x="0" y="0"/>
                    </a:lnTo>
                  </a:path>
                </a:pathLst>
              </a:custGeom>
              <a:no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8"/>
              <p:cNvSpPr/>
              <p:nvPr/>
            </p:nvSpPr>
            <p:spPr>
              <a:xfrm>
                <a:off x="5232125" y="1559271"/>
                <a:ext cx="546400" cy="546400"/>
              </a:xfrm>
              <a:custGeom>
                <a:avLst/>
                <a:gdLst/>
                <a:ahLst/>
                <a:cxnLst/>
                <a:rect l="l" t="t" r="r" b="b"/>
                <a:pathLst>
                  <a:path w="21856" h="21856" fill="none" extrusionOk="0">
                    <a:moveTo>
                      <a:pt x="21855" y="21855"/>
                    </a:moveTo>
                    <a:lnTo>
                      <a:pt x="1" y="1"/>
                    </a:lnTo>
                  </a:path>
                </a:pathLst>
              </a:custGeom>
              <a:no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8"/>
              <p:cNvSpPr/>
              <p:nvPr/>
            </p:nvSpPr>
            <p:spPr>
              <a:xfrm>
                <a:off x="5364350" y="1472646"/>
                <a:ext cx="282700" cy="719650"/>
              </a:xfrm>
              <a:custGeom>
                <a:avLst/>
                <a:gdLst/>
                <a:ahLst/>
                <a:cxnLst/>
                <a:rect l="l" t="t" r="r" b="b"/>
                <a:pathLst>
                  <a:path w="11308" h="28786" fill="none" extrusionOk="0">
                    <a:moveTo>
                      <a:pt x="11308" y="1"/>
                    </a:moveTo>
                    <a:lnTo>
                      <a:pt x="0" y="28785"/>
                    </a:lnTo>
                  </a:path>
                </a:pathLst>
              </a:custGeom>
              <a:no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8"/>
              <p:cNvSpPr/>
              <p:nvPr/>
            </p:nvSpPr>
            <p:spPr>
              <a:xfrm>
                <a:off x="5151575" y="1677821"/>
                <a:ext cx="707500" cy="308550"/>
              </a:xfrm>
              <a:custGeom>
                <a:avLst/>
                <a:gdLst/>
                <a:ahLst/>
                <a:cxnLst/>
                <a:rect l="l" t="t" r="r" b="b"/>
                <a:pathLst>
                  <a:path w="28300" h="12342" fill="none" extrusionOk="0">
                    <a:moveTo>
                      <a:pt x="28299" y="1"/>
                    </a:moveTo>
                    <a:lnTo>
                      <a:pt x="1" y="12341"/>
                    </a:lnTo>
                  </a:path>
                </a:pathLst>
              </a:custGeom>
              <a:no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8"/>
              <p:cNvSpPr/>
              <p:nvPr/>
            </p:nvSpPr>
            <p:spPr>
              <a:xfrm>
                <a:off x="5146250" y="1691496"/>
                <a:ext cx="718900" cy="281950"/>
              </a:xfrm>
              <a:custGeom>
                <a:avLst/>
                <a:gdLst/>
                <a:ahLst/>
                <a:cxnLst/>
                <a:rect l="l" t="t" r="r" b="b"/>
                <a:pathLst>
                  <a:path w="28756" h="11278" fill="none" extrusionOk="0">
                    <a:moveTo>
                      <a:pt x="28755" y="11278"/>
                    </a:moveTo>
                    <a:lnTo>
                      <a:pt x="1" y="1"/>
                    </a:lnTo>
                  </a:path>
                </a:pathLst>
              </a:custGeom>
              <a:no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8"/>
              <p:cNvSpPr/>
              <p:nvPr/>
            </p:nvSpPr>
            <p:spPr>
              <a:xfrm>
                <a:off x="5351425" y="1478746"/>
                <a:ext cx="309300" cy="707475"/>
              </a:xfrm>
              <a:custGeom>
                <a:avLst/>
                <a:gdLst/>
                <a:ahLst/>
                <a:cxnLst/>
                <a:rect l="l" t="t" r="r" b="b"/>
                <a:pathLst>
                  <a:path w="12372" h="28299" fill="none" extrusionOk="0">
                    <a:moveTo>
                      <a:pt x="12372" y="28298"/>
                    </a:moveTo>
                    <a:lnTo>
                      <a:pt x="1" y="0"/>
                    </a:lnTo>
                  </a:path>
                </a:pathLst>
              </a:custGeom>
              <a:noFill/>
              <a:ln w="190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95273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6" name="Google Shape;1096;p47"/>
          <p:cNvSpPr txBox="1">
            <a:spLocks noGrp="1"/>
          </p:cNvSpPr>
          <p:nvPr>
            <p:ph type="title"/>
          </p:nvPr>
        </p:nvSpPr>
        <p:spPr>
          <a:xfrm>
            <a:off x="1053693" y="1482162"/>
            <a:ext cx="3939725" cy="1527600"/>
          </a:xfrm>
          <a:prstGeom prst="rect">
            <a:avLst/>
          </a:prstGeom>
        </p:spPr>
        <p:txBody>
          <a:bodyPr spcFirstLastPara="1" wrap="square" lIns="91425" tIns="91425" rIns="91425" bIns="91425" anchor="t" anchorCtr="0">
            <a:noAutofit/>
          </a:bodyPr>
          <a:lstStyle/>
          <a:p>
            <a:r>
              <a:rPr lang="en" dirty="0">
                <a:solidFill>
                  <a:schemeClr val="accent4"/>
                </a:solidFill>
              </a:rPr>
              <a:t>Classification</a:t>
            </a:r>
            <a:br>
              <a:rPr lang="en" dirty="0">
                <a:solidFill>
                  <a:schemeClr val="accent4"/>
                </a:solidFill>
              </a:rPr>
            </a:br>
            <a:r>
              <a:rPr lang="en-US" sz="1100" dirty="0"/>
              <a:t>The goal of the classification task is to distinguish between negative and positive reviews.</a:t>
            </a:r>
            <a:endParaRPr sz="1100" dirty="0"/>
          </a:p>
        </p:txBody>
      </p:sp>
      <p:sp>
        <p:nvSpPr>
          <p:cNvPr id="1097" name="Google Shape;1097;p47"/>
          <p:cNvSpPr txBox="1">
            <a:spLocks noGrp="1"/>
          </p:cNvSpPr>
          <p:nvPr>
            <p:ph type="title" idx="2"/>
          </p:nvPr>
        </p:nvSpPr>
        <p:spPr>
          <a:xfrm>
            <a:off x="6209975" y="1791144"/>
            <a:ext cx="1471500" cy="156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099" name="Google Shape;1099;p47"/>
          <p:cNvSpPr/>
          <p:nvPr/>
        </p:nvSpPr>
        <p:spPr>
          <a:xfrm>
            <a:off x="5345550" y="884827"/>
            <a:ext cx="812961" cy="703674"/>
          </a:xfrm>
          <a:custGeom>
            <a:avLst/>
            <a:gdLst/>
            <a:ahLst/>
            <a:cxnLst/>
            <a:rect l="l" t="t" r="r" b="b"/>
            <a:pathLst>
              <a:path w="24652" h="21338" extrusionOk="0">
                <a:moveTo>
                  <a:pt x="6170" y="0"/>
                </a:moveTo>
                <a:lnTo>
                  <a:pt x="0" y="10669"/>
                </a:lnTo>
                <a:lnTo>
                  <a:pt x="6170" y="21338"/>
                </a:lnTo>
                <a:lnTo>
                  <a:pt x="18481" y="21338"/>
                </a:lnTo>
                <a:lnTo>
                  <a:pt x="24651" y="10669"/>
                </a:lnTo>
                <a:lnTo>
                  <a:pt x="18481" y="0"/>
                </a:ln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0" name="Google Shape;1100;p47"/>
          <p:cNvGrpSpPr/>
          <p:nvPr/>
        </p:nvGrpSpPr>
        <p:grpSpPr>
          <a:xfrm>
            <a:off x="7740424" y="3661674"/>
            <a:ext cx="1159457" cy="1121480"/>
            <a:chOff x="7740424" y="3661674"/>
            <a:chExt cx="1159457" cy="1121480"/>
          </a:xfrm>
        </p:grpSpPr>
        <p:sp>
          <p:nvSpPr>
            <p:cNvPr id="1101" name="Google Shape;1101;p47"/>
            <p:cNvSpPr/>
            <p:nvPr/>
          </p:nvSpPr>
          <p:spPr>
            <a:xfrm>
              <a:off x="8241704" y="4184189"/>
              <a:ext cx="658177" cy="598966"/>
            </a:xfrm>
            <a:custGeom>
              <a:avLst/>
              <a:gdLst/>
              <a:ahLst/>
              <a:cxnLst/>
              <a:rect l="l" t="t" r="r" b="b"/>
              <a:pathLst>
                <a:path w="20275" h="18451" extrusionOk="0">
                  <a:moveTo>
                    <a:pt x="10122" y="0"/>
                  </a:moveTo>
                  <a:cubicBezTo>
                    <a:pt x="7759" y="0"/>
                    <a:pt x="5396" y="897"/>
                    <a:pt x="3587" y="2690"/>
                  </a:cubicBezTo>
                  <a:cubicBezTo>
                    <a:pt x="1" y="6308"/>
                    <a:pt x="1" y="12143"/>
                    <a:pt x="3587" y="15761"/>
                  </a:cubicBezTo>
                  <a:cubicBezTo>
                    <a:pt x="5396" y="17554"/>
                    <a:pt x="7759" y="18451"/>
                    <a:pt x="10122" y="18451"/>
                  </a:cubicBezTo>
                  <a:cubicBezTo>
                    <a:pt x="12486" y="18451"/>
                    <a:pt x="14849" y="17554"/>
                    <a:pt x="16657" y="15761"/>
                  </a:cubicBezTo>
                  <a:cubicBezTo>
                    <a:pt x="20275" y="12143"/>
                    <a:pt x="20275" y="6308"/>
                    <a:pt x="16657" y="2690"/>
                  </a:cubicBezTo>
                  <a:cubicBezTo>
                    <a:pt x="14849" y="897"/>
                    <a:pt x="12486" y="0"/>
                    <a:pt x="10122" y="0"/>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7908167" y="3837079"/>
              <a:ext cx="349329" cy="318490"/>
            </a:xfrm>
            <a:custGeom>
              <a:avLst/>
              <a:gdLst/>
              <a:ahLst/>
              <a:cxnLst/>
              <a:rect l="l" t="t" r="r" b="b"/>
              <a:pathLst>
                <a:path w="10761" h="9811" extrusionOk="0">
                  <a:moveTo>
                    <a:pt x="5381" y="1"/>
                  </a:moveTo>
                  <a:cubicBezTo>
                    <a:pt x="4127" y="1"/>
                    <a:pt x="2873" y="480"/>
                    <a:pt x="1916" y="1437"/>
                  </a:cubicBezTo>
                  <a:cubicBezTo>
                    <a:pt x="1" y="3352"/>
                    <a:pt x="1" y="6483"/>
                    <a:pt x="1916" y="8398"/>
                  </a:cubicBezTo>
                  <a:cubicBezTo>
                    <a:pt x="2873" y="9340"/>
                    <a:pt x="4127" y="9811"/>
                    <a:pt x="5381" y="9811"/>
                  </a:cubicBezTo>
                  <a:cubicBezTo>
                    <a:pt x="6635" y="9811"/>
                    <a:pt x="7889" y="9340"/>
                    <a:pt x="8846" y="8398"/>
                  </a:cubicBezTo>
                  <a:cubicBezTo>
                    <a:pt x="10761" y="6483"/>
                    <a:pt x="10761" y="3352"/>
                    <a:pt x="8846" y="1437"/>
                  </a:cubicBezTo>
                  <a:cubicBezTo>
                    <a:pt x="7889" y="480"/>
                    <a:pt x="6635" y="1"/>
                    <a:pt x="5381" y="1"/>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7740424" y="3661674"/>
              <a:ext cx="128324" cy="128324"/>
            </a:xfrm>
            <a:custGeom>
              <a:avLst/>
              <a:gdLst/>
              <a:ahLst/>
              <a:cxnLst/>
              <a:rect l="l" t="t" r="r" b="b"/>
              <a:pathLst>
                <a:path w="3953" h="3953" extrusionOk="0">
                  <a:moveTo>
                    <a:pt x="1976" y="1"/>
                  </a:moveTo>
                  <a:cubicBezTo>
                    <a:pt x="882" y="1"/>
                    <a:pt x="1" y="882"/>
                    <a:pt x="1" y="1977"/>
                  </a:cubicBezTo>
                  <a:cubicBezTo>
                    <a:pt x="1" y="3071"/>
                    <a:pt x="882" y="3952"/>
                    <a:pt x="1976" y="3952"/>
                  </a:cubicBezTo>
                  <a:cubicBezTo>
                    <a:pt x="3071" y="3952"/>
                    <a:pt x="3952" y="3071"/>
                    <a:pt x="3952" y="1977"/>
                  </a:cubicBezTo>
                  <a:cubicBezTo>
                    <a:pt x="3952" y="882"/>
                    <a:pt x="3071" y="1"/>
                    <a:pt x="1976" y="1"/>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77955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5" name="Google Shape;1065;p46"/>
          <p:cNvSpPr txBox="1">
            <a:spLocks noGrp="1"/>
          </p:cNvSpPr>
          <p:nvPr>
            <p:ph type="subTitle" idx="1"/>
          </p:nvPr>
        </p:nvSpPr>
        <p:spPr>
          <a:xfrm>
            <a:off x="1697338" y="2904100"/>
            <a:ext cx="2790000" cy="43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TEXT REPRESENTATION</a:t>
            </a:r>
            <a:endParaRPr dirty="0"/>
          </a:p>
        </p:txBody>
      </p:sp>
      <p:sp>
        <p:nvSpPr>
          <p:cNvPr id="1066" name="Google Shape;1066;p46"/>
          <p:cNvSpPr txBox="1">
            <a:spLocks noGrp="1"/>
          </p:cNvSpPr>
          <p:nvPr>
            <p:ph type="subTitle" idx="2"/>
          </p:nvPr>
        </p:nvSpPr>
        <p:spPr>
          <a:xfrm>
            <a:off x="1697326" y="3335850"/>
            <a:ext cx="2790000" cy="59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err="1"/>
              <a:t>Tf-Idf</a:t>
            </a:r>
            <a:r>
              <a:rPr lang="en-US" sz="1200" dirty="0"/>
              <a:t> and Bag-of-Words</a:t>
            </a:r>
          </a:p>
        </p:txBody>
      </p:sp>
      <p:sp>
        <p:nvSpPr>
          <p:cNvPr id="1067" name="Google Shape;1067;p46"/>
          <p:cNvSpPr txBox="1">
            <a:spLocks noGrp="1"/>
          </p:cNvSpPr>
          <p:nvPr>
            <p:ph type="subTitle" idx="3"/>
          </p:nvPr>
        </p:nvSpPr>
        <p:spPr>
          <a:xfrm>
            <a:off x="5510368" y="2903450"/>
            <a:ext cx="2790000" cy="43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EVALUATION</a:t>
            </a:r>
            <a:endParaRPr dirty="0"/>
          </a:p>
        </p:txBody>
      </p:sp>
      <p:sp>
        <p:nvSpPr>
          <p:cNvPr id="1068" name="Google Shape;1068;p46"/>
          <p:cNvSpPr txBox="1">
            <a:spLocks noGrp="1"/>
          </p:cNvSpPr>
          <p:nvPr>
            <p:ph type="subTitle" idx="4"/>
          </p:nvPr>
        </p:nvSpPr>
        <p:spPr>
          <a:xfrm>
            <a:off x="5510350" y="3335232"/>
            <a:ext cx="2790000" cy="59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Performance evaluation of the classifiers</a:t>
            </a:r>
          </a:p>
        </p:txBody>
      </p:sp>
      <p:sp>
        <p:nvSpPr>
          <p:cNvPr id="1069" name="Google Shape;1069;p46"/>
          <p:cNvSpPr txBox="1">
            <a:spLocks noGrp="1"/>
          </p:cNvSpPr>
          <p:nvPr>
            <p:ph type="subTitle" idx="6"/>
          </p:nvPr>
        </p:nvSpPr>
        <p:spPr>
          <a:xfrm>
            <a:off x="1697186" y="1597700"/>
            <a:ext cx="2790000" cy="43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PROCESSING</a:t>
            </a:r>
            <a:endParaRPr dirty="0"/>
          </a:p>
        </p:txBody>
      </p:sp>
      <p:sp>
        <p:nvSpPr>
          <p:cNvPr id="1070" name="Google Shape;1070;p46"/>
          <p:cNvSpPr txBox="1">
            <a:spLocks noGrp="1"/>
          </p:cNvSpPr>
          <p:nvPr>
            <p:ph type="subTitle" idx="7"/>
          </p:nvPr>
        </p:nvSpPr>
        <p:spPr>
          <a:xfrm>
            <a:off x="1697174" y="2029251"/>
            <a:ext cx="2790000" cy="59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Tokenization, stopwords, num, punct removal, lemmatization, case folding </a:t>
            </a:r>
            <a:endParaRPr sz="1200" dirty="0"/>
          </a:p>
        </p:txBody>
      </p:sp>
      <p:sp>
        <p:nvSpPr>
          <p:cNvPr id="1071" name="Google Shape;1071;p46"/>
          <p:cNvSpPr txBox="1">
            <a:spLocks noGrp="1"/>
          </p:cNvSpPr>
          <p:nvPr>
            <p:ph type="subTitle" idx="9"/>
          </p:nvPr>
        </p:nvSpPr>
        <p:spPr>
          <a:xfrm>
            <a:off x="5508796" y="1602700"/>
            <a:ext cx="2790000" cy="43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CLASSIFICATION</a:t>
            </a:r>
            <a:endParaRPr dirty="0"/>
          </a:p>
        </p:txBody>
      </p:sp>
      <p:sp>
        <p:nvSpPr>
          <p:cNvPr id="1072" name="Google Shape;1072;p46"/>
          <p:cNvSpPr txBox="1">
            <a:spLocks noGrp="1"/>
          </p:cNvSpPr>
          <p:nvPr>
            <p:ph type="subTitle" idx="13"/>
          </p:nvPr>
        </p:nvSpPr>
        <p:spPr>
          <a:xfrm>
            <a:off x="5508774" y="2034251"/>
            <a:ext cx="2790000" cy="59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Training of classifiers on the two obtained representations</a:t>
            </a:r>
          </a:p>
        </p:txBody>
      </p:sp>
      <p:sp>
        <p:nvSpPr>
          <p:cNvPr id="1073" name="Google Shape;1073;p46"/>
          <p:cNvSpPr txBox="1">
            <a:spLocks noGrp="1"/>
          </p:cNvSpPr>
          <p:nvPr>
            <p:ph type="title" idx="15"/>
          </p:nvPr>
        </p:nvSpPr>
        <p:spPr>
          <a:xfrm>
            <a:off x="2896819" y="525367"/>
            <a:ext cx="592951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solidFill>
              </a:rPr>
              <a:t>TEXT CLASSIFICATION</a:t>
            </a:r>
            <a:endParaRPr dirty="0">
              <a:solidFill>
                <a:schemeClr val="lt2"/>
              </a:solidFill>
            </a:endParaRPr>
          </a:p>
        </p:txBody>
      </p:sp>
      <p:grpSp>
        <p:nvGrpSpPr>
          <p:cNvPr id="1074" name="Google Shape;1074;p46"/>
          <p:cNvGrpSpPr/>
          <p:nvPr/>
        </p:nvGrpSpPr>
        <p:grpSpPr>
          <a:xfrm>
            <a:off x="8038754" y="4042861"/>
            <a:ext cx="784282" cy="782824"/>
            <a:chOff x="1683425" y="1404575"/>
            <a:chExt cx="819950" cy="818425"/>
          </a:xfrm>
        </p:grpSpPr>
        <p:sp>
          <p:nvSpPr>
            <p:cNvPr id="1075" name="Google Shape;1075;p46"/>
            <p:cNvSpPr/>
            <p:nvPr/>
          </p:nvSpPr>
          <p:spPr>
            <a:xfrm>
              <a:off x="2019300" y="1404575"/>
              <a:ext cx="148200" cy="409600"/>
            </a:xfrm>
            <a:custGeom>
              <a:avLst/>
              <a:gdLst/>
              <a:ahLst/>
              <a:cxnLst/>
              <a:rect l="l" t="t" r="r" b="b"/>
              <a:pathLst>
                <a:path w="5928" h="16384" extrusionOk="0">
                  <a:moveTo>
                    <a:pt x="2949" y="0"/>
                  </a:moveTo>
                  <a:cubicBezTo>
                    <a:pt x="1308" y="0"/>
                    <a:pt x="1" y="1550"/>
                    <a:pt x="1" y="5198"/>
                  </a:cubicBezTo>
                  <a:cubicBezTo>
                    <a:pt x="1" y="8815"/>
                    <a:pt x="2949" y="16383"/>
                    <a:pt x="2949" y="16383"/>
                  </a:cubicBezTo>
                  <a:cubicBezTo>
                    <a:pt x="2949" y="16383"/>
                    <a:pt x="5928" y="8845"/>
                    <a:pt x="5928" y="5198"/>
                  </a:cubicBezTo>
                  <a:cubicBezTo>
                    <a:pt x="5928" y="1550"/>
                    <a:pt x="4590" y="0"/>
                    <a:pt x="29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6"/>
            <p:cNvSpPr/>
            <p:nvPr/>
          </p:nvSpPr>
          <p:spPr>
            <a:xfrm>
              <a:off x="2093775" y="1507225"/>
              <a:ext cx="318425" cy="306950"/>
            </a:xfrm>
            <a:custGeom>
              <a:avLst/>
              <a:gdLst/>
              <a:ahLst/>
              <a:cxnLst/>
              <a:rect l="l" t="t" r="r" b="b"/>
              <a:pathLst>
                <a:path w="12737" h="12278" extrusionOk="0">
                  <a:moveTo>
                    <a:pt x="9937" y="1"/>
                  </a:moveTo>
                  <a:cubicBezTo>
                    <a:pt x="8834" y="1"/>
                    <a:pt x="7447" y="666"/>
                    <a:pt x="5836" y="2277"/>
                  </a:cubicBezTo>
                  <a:cubicBezTo>
                    <a:pt x="3253" y="4830"/>
                    <a:pt x="0" y="12277"/>
                    <a:pt x="0" y="12277"/>
                  </a:cubicBezTo>
                  <a:cubicBezTo>
                    <a:pt x="0" y="12277"/>
                    <a:pt x="7417" y="9025"/>
                    <a:pt x="10000" y="6441"/>
                  </a:cubicBezTo>
                  <a:cubicBezTo>
                    <a:pt x="12554" y="3858"/>
                    <a:pt x="12736" y="1852"/>
                    <a:pt x="11611" y="666"/>
                  </a:cubicBezTo>
                  <a:cubicBezTo>
                    <a:pt x="11165" y="243"/>
                    <a:pt x="10603" y="1"/>
                    <a:pt x="99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6"/>
            <p:cNvSpPr/>
            <p:nvPr/>
          </p:nvSpPr>
          <p:spPr>
            <a:xfrm>
              <a:off x="2094525" y="1739675"/>
              <a:ext cx="408850" cy="148200"/>
            </a:xfrm>
            <a:custGeom>
              <a:avLst/>
              <a:gdLst/>
              <a:ahLst/>
              <a:cxnLst/>
              <a:rect l="l" t="t" r="r" b="b"/>
              <a:pathLst>
                <a:path w="16354" h="5928" extrusionOk="0">
                  <a:moveTo>
                    <a:pt x="11156" y="1"/>
                  </a:moveTo>
                  <a:cubicBezTo>
                    <a:pt x="7539" y="1"/>
                    <a:pt x="1" y="2949"/>
                    <a:pt x="1" y="2949"/>
                  </a:cubicBezTo>
                  <a:cubicBezTo>
                    <a:pt x="1" y="2949"/>
                    <a:pt x="7508" y="5928"/>
                    <a:pt x="11156" y="5928"/>
                  </a:cubicBezTo>
                  <a:cubicBezTo>
                    <a:pt x="14773" y="5928"/>
                    <a:pt x="16354" y="4590"/>
                    <a:pt x="16354" y="2949"/>
                  </a:cubicBezTo>
                  <a:cubicBezTo>
                    <a:pt x="16354" y="1338"/>
                    <a:pt x="14803" y="1"/>
                    <a:pt x="111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6"/>
            <p:cNvSpPr/>
            <p:nvPr/>
          </p:nvSpPr>
          <p:spPr>
            <a:xfrm>
              <a:off x="2093775" y="1813375"/>
              <a:ext cx="318425" cy="306950"/>
            </a:xfrm>
            <a:custGeom>
              <a:avLst/>
              <a:gdLst/>
              <a:ahLst/>
              <a:cxnLst/>
              <a:rect l="l" t="t" r="r" b="b"/>
              <a:pathLst>
                <a:path w="12737" h="12278" extrusionOk="0">
                  <a:moveTo>
                    <a:pt x="0" y="1"/>
                  </a:moveTo>
                  <a:cubicBezTo>
                    <a:pt x="0" y="1"/>
                    <a:pt x="3253" y="7418"/>
                    <a:pt x="5836" y="10001"/>
                  </a:cubicBezTo>
                  <a:cubicBezTo>
                    <a:pt x="7429" y="11612"/>
                    <a:pt x="8820" y="12278"/>
                    <a:pt x="9929" y="12278"/>
                  </a:cubicBezTo>
                  <a:cubicBezTo>
                    <a:pt x="10599" y="12278"/>
                    <a:pt x="11165" y="12035"/>
                    <a:pt x="11611" y="11612"/>
                  </a:cubicBezTo>
                  <a:cubicBezTo>
                    <a:pt x="12736" y="10427"/>
                    <a:pt x="12584" y="8421"/>
                    <a:pt x="10000" y="5837"/>
                  </a:cubicBezTo>
                  <a:cubicBezTo>
                    <a:pt x="7447" y="3253"/>
                    <a:pt x="1" y="1"/>
                    <a:pt x="0" y="1"/>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6"/>
            <p:cNvSpPr/>
            <p:nvPr/>
          </p:nvSpPr>
          <p:spPr>
            <a:xfrm>
              <a:off x="2020050" y="1814150"/>
              <a:ext cx="148225" cy="408850"/>
            </a:xfrm>
            <a:custGeom>
              <a:avLst/>
              <a:gdLst/>
              <a:ahLst/>
              <a:cxnLst/>
              <a:rect l="l" t="t" r="r" b="b"/>
              <a:pathLst>
                <a:path w="5929" h="16354" extrusionOk="0">
                  <a:moveTo>
                    <a:pt x="2980" y="0"/>
                  </a:moveTo>
                  <a:cubicBezTo>
                    <a:pt x="2980" y="0"/>
                    <a:pt x="1" y="7508"/>
                    <a:pt x="1" y="11156"/>
                  </a:cubicBezTo>
                  <a:cubicBezTo>
                    <a:pt x="1" y="14803"/>
                    <a:pt x="1338" y="16353"/>
                    <a:pt x="2980" y="16353"/>
                  </a:cubicBezTo>
                  <a:cubicBezTo>
                    <a:pt x="4591" y="16353"/>
                    <a:pt x="5928" y="14803"/>
                    <a:pt x="5928" y="11156"/>
                  </a:cubicBezTo>
                  <a:cubicBezTo>
                    <a:pt x="5928" y="7538"/>
                    <a:pt x="2980" y="0"/>
                    <a:pt x="2980" y="0"/>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6"/>
            <p:cNvSpPr/>
            <p:nvPr/>
          </p:nvSpPr>
          <p:spPr>
            <a:xfrm>
              <a:off x="1775375" y="1813375"/>
              <a:ext cx="317650" cy="306950"/>
            </a:xfrm>
            <a:custGeom>
              <a:avLst/>
              <a:gdLst/>
              <a:ahLst/>
              <a:cxnLst/>
              <a:rect l="l" t="t" r="r" b="b"/>
              <a:pathLst>
                <a:path w="12706" h="12278" extrusionOk="0">
                  <a:moveTo>
                    <a:pt x="12706" y="1"/>
                  </a:moveTo>
                  <a:lnTo>
                    <a:pt x="12706" y="1"/>
                  </a:lnTo>
                  <a:cubicBezTo>
                    <a:pt x="12706" y="1"/>
                    <a:pt x="5320" y="3253"/>
                    <a:pt x="2736" y="5837"/>
                  </a:cubicBezTo>
                  <a:cubicBezTo>
                    <a:pt x="183" y="8421"/>
                    <a:pt x="1" y="10427"/>
                    <a:pt x="1125" y="11612"/>
                  </a:cubicBezTo>
                  <a:cubicBezTo>
                    <a:pt x="1571" y="12035"/>
                    <a:pt x="2134" y="12278"/>
                    <a:pt x="2800" y="12278"/>
                  </a:cubicBezTo>
                  <a:cubicBezTo>
                    <a:pt x="3903" y="12278"/>
                    <a:pt x="5289" y="11612"/>
                    <a:pt x="6900" y="10001"/>
                  </a:cubicBezTo>
                  <a:cubicBezTo>
                    <a:pt x="9484" y="7448"/>
                    <a:pt x="12706" y="1"/>
                    <a:pt x="12706" y="1"/>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6"/>
            <p:cNvSpPr/>
            <p:nvPr/>
          </p:nvSpPr>
          <p:spPr>
            <a:xfrm>
              <a:off x="1683425" y="1739675"/>
              <a:ext cx="409600" cy="148200"/>
            </a:xfrm>
            <a:custGeom>
              <a:avLst/>
              <a:gdLst/>
              <a:ahLst/>
              <a:cxnLst/>
              <a:rect l="l" t="t" r="r" b="b"/>
              <a:pathLst>
                <a:path w="16384" h="5928" extrusionOk="0">
                  <a:moveTo>
                    <a:pt x="5229" y="1"/>
                  </a:moveTo>
                  <a:cubicBezTo>
                    <a:pt x="1612" y="1"/>
                    <a:pt x="1" y="1338"/>
                    <a:pt x="31" y="2979"/>
                  </a:cubicBezTo>
                  <a:cubicBezTo>
                    <a:pt x="31" y="4590"/>
                    <a:pt x="1581" y="5928"/>
                    <a:pt x="5229" y="5928"/>
                  </a:cubicBezTo>
                  <a:cubicBezTo>
                    <a:pt x="8846" y="5928"/>
                    <a:pt x="16384" y="2979"/>
                    <a:pt x="16384" y="2979"/>
                  </a:cubicBezTo>
                  <a:cubicBezTo>
                    <a:pt x="16384" y="2979"/>
                    <a:pt x="8876" y="1"/>
                    <a:pt x="52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6"/>
            <p:cNvSpPr/>
            <p:nvPr/>
          </p:nvSpPr>
          <p:spPr>
            <a:xfrm>
              <a:off x="1776125" y="1507225"/>
              <a:ext cx="318425" cy="306950"/>
            </a:xfrm>
            <a:custGeom>
              <a:avLst/>
              <a:gdLst/>
              <a:ahLst/>
              <a:cxnLst/>
              <a:rect l="l" t="t" r="r" b="b"/>
              <a:pathLst>
                <a:path w="12737" h="12278" extrusionOk="0">
                  <a:moveTo>
                    <a:pt x="2787" y="1"/>
                  </a:moveTo>
                  <a:cubicBezTo>
                    <a:pt x="2120" y="1"/>
                    <a:pt x="1560" y="243"/>
                    <a:pt x="1126" y="666"/>
                  </a:cubicBezTo>
                  <a:cubicBezTo>
                    <a:pt x="1" y="1852"/>
                    <a:pt x="153" y="3858"/>
                    <a:pt x="2737" y="6441"/>
                  </a:cubicBezTo>
                  <a:cubicBezTo>
                    <a:pt x="5290" y="9025"/>
                    <a:pt x="12737" y="12277"/>
                    <a:pt x="12737" y="12277"/>
                  </a:cubicBezTo>
                  <a:cubicBezTo>
                    <a:pt x="12737" y="12277"/>
                    <a:pt x="9484" y="4861"/>
                    <a:pt x="6901" y="2277"/>
                  </a:cubicBezTo>
                  <a:cubicBezTo>
                    <a:pt x="5290" y="666"/>
                    <a:pt x="3891" y="1"/>
                    <a:pt x="27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46"/>
          <p:cNvGrpSpPr/>
          <p:nvPr/>
        </p:nvGrpSpPr>
        <p:grpSpPr>
          <a:xfrm>
            <a:off x="321932" y="538429"/>
            <a:ext cx="937083" cy="937083"/>
            <a:chOff x="6083975" y="2384075"/>
            <a:chExt cx="476475" cy="476475"/>
          </a:xfrm>
        </p:grpSpPr>
        <p:sp>
          <p:nvSpPr>
            <p:cNvPr id="1084" name="Google Shape;1084;p46"/>
            <p:cNvSpPr/>
            <p:nvPr/>
          </p:nvSpPr>
          <p:spPr>
            <a:xfrm>
              <a:off x="6308125" y="2384075"/>
              <a:ext cx="237875" cy="237850"/>
            </a:xfrm>
            <a:custGeom>
              <a:avLst/>
              <a:gdLst/>
              <a:ahLst/>
              <a:cxnLst/>
              <a:rect l="l" t="t" r="r" b="b"/>
              <a:pathLst>
                <a:path w="9515" h="9514" extrusionOk="0">
                  <a:moveTo>
                    <a:pt x="9515" y="0"/>
                  </a:moveTo>
                  <a:cubicBezTo>
                    <a:pt x="4256" y="0"/>
                    <a:pt x="1" y="4255"/>
                    <a:pt x="1" y="9514"/>
                  </a:cubicBezTo>
                  <a:lnTo>
                    <a:pt x="9515" y="9514"/>
                  </a:lnTo>
                  <a:lnTo>
                    <a:pt x="9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6"/>
            <p:cNvSpPr/>
            <p:nvPr/>
          </p:nvSpPr>
          <p:spPr>
            <a:xfrm>
              <a:off x="6321825" y="2608225"/>
              <a:ext cx="238625" cy="237875"/>
            </a:xfrm>
            <a:custGeom>
              <a:avLst/>
              <a:gdLst/>
              <a:ahLst/>
              <a:cxnLst/>
              <a:rect l="l" t="t" r="r" b="b"/>
              <a:pathLst>
                <a:path w="9545" h="9515" extrusionOk="0">
                  <a:moveTo>
                    <a:pt x="0" y="1"/>
                  </a:moveTo>
                  <a:lnTo>
                    <a:pt x="0" y="9515"/>
                  </a:lnTo>
                  <a:lnTo>
                    <a:pt x="9544" y="9515"/>
                  </a:lnTo>
                  <a:cubicBezTo>
                    <a:pt x="9544" y="4256"/>
                    <a:pt x="5289" y="1"/>
                    <a:pt x="0" y="1"/>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6"/>
            <p:cNvSpPr/>
            <p:nvPr/>
          </p:nvSpPr>
          <p:spPr>
            <a:xfrm>
              <a:off x="6097650" y="2621900"/>
              <a:ext cx="238625" cy="238650"/>
            </a:xfrm>
            <a:custGeom>
              <a:avLst/>
              <a:gdLst/>
              <a:ahLst/>
              <a:cxnLst/>
              <a:rect l="l" t="t" r="r" b="b"/>
              <a:pathLst>
                <a:path w="9545" h="9546" extrusionOk="0">
                  <a:moveTo>
                    <a:pt x="0" y="1"/>
                  </a:moveTo>
                  <a:lnTo>
                    <a:pt x="0" y="9545"/>
                  </a:lnTo>
                  <a:cubicBezTo>
                    <a:pt x="5289" y="9545"/>
                    <a:pt x="9545" y="5290"/>
                    <a:pt x="9545" y="1"/>
                  </a:cubicBezTo>
                  <a:close/>
                </a:path>
              </a:pathLst>
            </a:custGeom>
            <a:gradFill>
              <a:gsLst>
                <a:gs pos="0">
                  <a:schemeClr val="lt2"/>
                </a:gs>
                <a:gs pos="73000">
                  <a:srgbClr val="C9A2C6"/>
                </a:gs>
                <a:gs pos="87000">
                  <a:srgbClr val="9984D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6"/>
            <p:cNvSpPr/>
            <p:nvPr/>
          </p:nvSpPr>
          <p:spPr>
            <a:xfrm>
              <a:off x="6083975" y="2396975"/>
              <a:ext cx="237850" cy="238625"/>
            </a:xfrm>
            <a:custGeom>
              <a:avLst/>
              <a:gdLst/>
              <a:ahLst/>
              <a:cxnLst/>
              <a:rect l="l" t="t" r="r" b="b"/>
              <a:pathLst>
                <a:path w="9514" h="9545" extrusionOk="0">
                  <a:moveTo>
                    <a:pt x="0" y="1"/>
                  </a:moveTo>
                  <a:cubicBezTo>
                    <a:pt x="0" y="5290"/>
                    <a:pt x="4256" y="9545"/>
                    <a:pt x="9514" y="9545"/>
                  </a:cubicBez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8" name="Google Shape;1088;p46"/>
          <p:cNvSpPr txBox="1">
            <a:spLocks noGrp="1"/>
          </p:cNvSpPr>
          <p:nvPr>
            <p:ph type="title"/>
          </p:nvPr>
        </p:nvSpPr>
        <p:spPr>
          <a:xfrm>
            <a:off x="848238" y="2903501"/>
            <a:ext cx="851100" cy="10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089" name="Google Shape;1089;p46"/>
          <p:cNvSpPr txBox="1">
            <a:spLocks noGrp="1"/>
          </p:cNvSpPr>
          <p:nvPr>
            <p:ph type="title" idx="5"/>
          </p:nvPr>
        </p:nvSpPr>
        <p:spPr>
          <a:xfrm>
            <a:off x="4659043" y="2903463"/>
            <a:ext cx="851100" cy="10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090" name="Google Shape;1090;p46"/>
          <p:cNvSpPr txBox="1">
            <a:spLocks noGrp="1"/>
          </p:cNvSpPr>
          <p:nvPr>
            <p:ph type="title" idx="8"/>
          </p:nvPr>
        </p:nvSpPr>
        <p:spPr>
          <a:xfrm>
            <a:off x="848231" y="1597706"/>
            <a:ext cx="851100" cy="10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091" name="Google Shape;1091;p46"/>
          <p:cNvSpPr txBox="1">
            <a:spLocks noGrp="1"/>
          </p:cNvSpPr>
          <p:nvPr>
            <p:ph type="title" idx="14"/>
          </p:nvPr>
        </p:nvSpPr>
        <p:spPr>
          <a:xfrm>
            <a:off x="4659037" y="1602099"/>
            <a:ext cx="851100" cy="10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9"/>
        <p:cNvGrpSpPr/>
        <p:nvPr/>
      </p:nvGrpSpPr>
      <p:grpSpPr>
        <a:xfrm>
          <a:off x="0" y="0"/>
          <a:ext cx="0" cy="0"/>
          <a:chOff x="0" y="0"/>
          <a:chExt cx="0" cy="0"/>
        </a:xfrm>
      </p:grpSpPr>
      <p:grpSp>
        <p:nvGrpSpPr>
          <p:cNvPr id="2770" name="Google Shape;2770;p96"/>
          <p:cNvGrpSpPr/>
          <p:nvPr/>
        </p:nvGrpSpPr>
        <p:grpSpPr>
          <a:xfrm>
            <a:off x="5631179" y="1567202"/>
            <a:ext cx="3697846" cy="3337747"/>
            <a:chOff x="1740732" y="712175"/>
            <a:chExt cx="4287854" cy="3870300"/>
          </a:xfrm>
        </p:grpSpPr>
        <p:grpSp>
          <p:nvGrpSpPr>
            <p:cNvPr id="2771" name="Google Shape;2771;p96"/>
            <p:cNvGrpSpPr/>
            <p:nvPr/>
          </p:nvGrpSpPr>
          <p:grpSpPr>
            <a:xfrm>
              <a:off x="2341558" y="712175"/>
              <a:ext cx="3381042" cy="3870300"/>
              <a:chOff x="2341558" y="712175"/>
              <a:chExt cx="3381042" cy="3870300"/>
            </a:xfrm>
          </p:grpSpPr>
          <p:cxnSp>
            <p:nvCxnSpPr>
              <p:cNvPr id="2772" name="Google Shape;2772;p96"/>
              <p:cNvCxnSpPr/>
              <p:nvPr/>
            </p:nvCxnSpPr>
            <p:spPr>
              <a:xfrm>
                <a:off x="2341558"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3" name="Google Shape;2773;p96"/>
              <p:cNvCxnSpPr/>
              <p:nvPr/>
            </p:nvCxnSpPr>
            <p:spPr>
              <a:xfrm>
                <a:off x="3017767"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4" name="Google Shape;2774;p96"/>
              <p:cNvCxnSpPr/>
              <p:nvPr/>
            </p:nvCxnSpPr>
            <p:spPr>
              <a:xfrm>
                <a:off x="3693975"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5" name="Google Shape;2775;p96"/>
              <p:cNvCxnSpPr/>
              <p:nvPr/>
            </p:nvCxnSpPr>
            <p:spPr>
              <a:xfrm>
                <a:off x="4370183"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6" name="Google Shape;2776;p96"/>
              <p:cNvCxnSpPr/>
              <p:nvPr/>
            </p:nvCxnSpPr>
            <p:spPr>
              <a:xfrm>
                <a:off x="5046392" y="712175"/>
                <a:ext cx="0" cy="3870300"/>
              </a:xfrm>
              <a:prstGeom prst="straightConnector1">
                <a:avLst/>
              </a:prstGeom>
              <a:noFill/>
              <a:ln w="9525" cap="flat" cmpd="sng">
                <a:solidFill>
                  <a:schemeClr val="dk2"/>
                </a:solidFill>
                <a:prstDash val="solid"/>
                <a:round/>
                <a:headEnd type="none" w="med" len="med"/>
                <a:tailEnd type="none" w="med" len="med"/>
              </a:ln>
            </p:spPr>
          </p:cxnSp>
          <p:cxnSp>
            <p:nvCxnSpPr>
              <p:cNvPr id="2777" name="Google Shape;2777;p96"/>
              <p:cNvCxnSpPr/>
              <p:nvPr/>
            </p:nvCxnSpPr>
            <p:spPr>
              <a:xfrm>
                <a:off x="5722600" y="712175"/>
                <a:ext cx="0" cy="3870300"/>
              </a:xfrm>
              <a:prstGeom prst="straightConnector1">
                <a:avLst/>
              </a:prstGeom>
              <a:noFill/>
              <a:ln w="9525" cap="flat" cmpd="sng">
                <a:solidFill>
                  <a:schemeClr val="dk2"/>
                </a:solidFill>
                <a:prstDash val="solid"/>
                <a:round/>
                <a:headEnd type="none" w="med" len="med"/>
                <a:tailEnd type="none" w="med" len="med"/>
              </a:ln>
            </p:spPr>
          </p:cxnSp>
        </p:grpSp>
        <p:grpSp>
          <p:nvGrpSpPr>
            <p:cNvPr id="2778" name="Google Shape;2778;p96"/>
            <p:cNvGrpSpPr/>
            <p:nvPr/>
          </p:nvGrpSpPr>
          <p:grpSpPr>
            <a:xfrm rot="5400000">
              <a:off x="2532242" y="516414"/>
              <a:ext cx="2704835" cy="4287854"/>
              <a:chOff x="2341561" y="712175"/>
              <a:chExt cx="2704835" cy="3535500"/>
            </a:xfrm>
          </p:grpSpPr>
          <p:cxnSp>
            <p:nvCxnSpPr>
              <p:cNvPr id="2779" name="Google Shape;2779;p96"/>
              <p:cNvCxnSpPr/>
              <p:nvPr/>
            </p:nvCxnSpPr>
            <p:spPr>
              <a:xfrm>
                <a:off x="2341561"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0" name="Google Shape;2780;p96"/>
              <p:cNvCxnSpPr/>
              <p:nvPr/>
            </p:nvCxnSpPr>
            <p:spPr>
              <a:xfrm>
                <a:off x="3017770"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1" name="Google Shape;2781;p96"/>
              <p:cNvCxnSpPr/>
              <p:nvPr/>
            </p:nvCxnSpPr>
            <p:spPr>
              <a:xfrm>
                <a:off x="3693979"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2" name="Google Shape;2782;p96"/>
              <p:cNvCxnSpPr/>
              <p:nvPr/>
            </p:nvCxnSpPr>
            <p:spPr>
              <a:xfrm>
                <a:off x="4370188" y="712175"/>
                <a:ext cx="0" cy="3535500"/>
              </a:xfrm>
              <a:prstGeom prst="straightConnector1">
                <a:avLst/>
              </a:prstGeom>
              <a:noFill/>
              <a:ln w="9525" cap="flat" cmpd="sng">
                <a:solidFill>
                  <a:schemeClr val="dk2"/>
                </a:solidFill>
                <a:prstDash val="solid"/>
                <a:round/>
                <a:headEnd type="none" w="med" len="med"/>
                <a:tailEnd type="none" w="med" len="med"/>
              </a:ln>
            </p:spPr>
          </p:cxnSp>
          <p:cxnSp>
            <p:nvCxnSpPr>
              <p:cNvPr id="2783" name="Google Shape;2783;p96"/>
              <p:cNvCxnSpPr/>
              <p:nvPr/>
            </p:nvCxnSpPr>
            <p:spPr>
              <a:xfrm>
                <a:off x="5046396" y="712175"/>
                <a:ext cx="0" cy="3535500"/>
              </a:xfrm>
              <a:prstGeom prst="straightConnector1">
                <a:avLst/>
              </a:prstGeom>
              <a:noFill/>
              <a:ln w="9525" cap="flat" cmpd="sng">
                <a:solidFill>
                  <a:schemeClr val="dk2"/>
                </a:solidFill>
                <a:prstDash val="solid"/>
                <a:round/>
                <a:headEnd type="none" w="med" len="med"/>
                <a:tailEnd type="none" w="med" len="med"/>
              </a:ln>
            </p:spPr>
          </p:cxnSp>
        </p:grpSp>
      </p:grpSp>
      <p:sp>
        <p:nvSpPr>
          <p:cNvPr id="2784" name="Google Shape;2784;p96"/>
          <p:cNvSpPr txBox="1">
            <a:spLocks noGrp="1"/>
          </p:cNvSpPr>
          <p:nvPr>
            <p:ph type="title" idx="4294967295"/>
          </p:nvPr>
        </p:nvSpPr>
        <p:spPr>
          <a:xfrm>
            <a:off x="720000" y="538422"/>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ALTERNATIVE</a:t>
            </a:r>
            <a:endParaRPr/>
          </a:p>
        </p:txBody>
      </p:sp>
      <p:sp>
        <p:nvSpPr>
          <p:cNvPr id="2785" name="Google Shape;2785;p96"/>
          <p:cNvSpPr txBox="1">
            <a:spLocks noGrp="1"/>
          </p:cNvSpPr>
          <p:nvPr>
            <p:ph type="body" idx="1"/>
          </p:nvPr>
        </p:nvSpPr>
        <p:spPr>
          <a:xfrm>
            <a:off x="726900" y="1259225"/>
            <a:ext cx="4683000" cy="334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During this phase, we made the following operations:</a:t>
            </a:r>
            <a:endParaRPr lang="en-US" dirty="0">
              <a:solidFill>
                <a:schemeClr val="accent4"/>
              </a:solidFill>
              <a:latin typeface="Gilda Display"/>
              <a:ea typeface="Gilda Display"/>
              <a:cs typeface="Gilda Display"/>
              <a:sym typeface="Gilda Display"/>
            </a:endParaRPr>
          </a:p>
          <a:p>
            <a:pPr marL="457200" lvl="0" indent="-304800" algn="l" rtl="0">
              <a:spcBef>
                <a:spcPts val="1000"/>
              </a:spcBef>
              <a:spcAft>
                <a:spcPts val="0"/>
              </a:spcAft>
              <a:buClr>
                <a:schemeClr val="dk2"/>
              </a:buClr>
              <a:buSzPts val="1200"/>
              <a:buFont typeface="Assistant"/>
              <a:buChar char="■"/>
            </a:pPr>
            <a:r>
              <a:rPr lang="en-US" dirty="0">
                <a:uFill>
                  <a:noFill/>
                </a:uFill>
              </a:rPr>
              <a:t>All the text was transformed in lowercase </a:t>
            </a:r>
            <a:endParaRPr lang="en-US" dirty="0"/>
          </a:p>
          <a:p>
            <a:pPr marL="457200" lvl="0" indent="-304800" algn="l" rtl="0">
              <a:spcBef>
                <a:spcPts val="0"/>
              </a:spcBef>
              <a:spcAft>
                <a:spcPts val="0"/>
              </a:spcAft>
              <a:buClr>
                <a:schemeClr val="dk2"/>
              </a:buClr>
              <a:buSzPts val="1200"/>
              <a:buFont typeface="Assistant"/>
              <a:buChar char="■"/>
            </a:pPr>
            <a:r>
              <a:rPr lang="en-US" dirty="0">
                <a:uFill>
                  <a:noFill/>
                </a:uFill>
              </a:rPr>
              <a:t>Number removal</a:t>
            </a:r>
          </a:p>
          <a:p>
            <a:pPr marL="457200" lvl="0" indent="-304800" algn="l" rtl="0">
              <a:spcBef>
                <a:spcPts val="0"/>
              </a:spcBef>
              <a:spcAft>
                <a:spcPts val="0"/>
              </a:spcAft>
              <a:buClr>
                <a:schemeClr val="dk2"/>
              </a:buClr>
              <a:buSzPts val="1200"/>
              <a:buFont typeface="Assistant"/>
              <a:buChar char="■"/>
            </a:pPr>
            <a:r>
              <a:rPr lang="en-US" dirty="0">
                <a:uFill>
                  <a:noFill/>
                </a:uFill>
              </a:rPr>
              <a:t>Punctuation removal</a:t>
            </a:r>
          </a:p>
          <a:p>
            <a:pPr marL="457200" lvl="0" indent="-304800" algn="l" rtl="0">
              <a:spcBef>
                <a:spcPts val="0"/>
              </a:spcBef>
              <a:spcAft>
                <a:spcPts val="0"/>
              </a:spcAft>
              <a:buClr>
                <a:schemeClr val="dk2"/>
              </a:buClr>
              <a:buSzPts val="1200"/>
              <a:buFont typeface="Assistant"/>
              <a:buChar char="■"/>
            </a:pPr>
            <a:r>
              <a:rPr lang="en-US" dirty="0">
                <a:uFill>
                  <a:noFill/>
                </a:uFill>
              </a:rPr>
              <a:t>Stop words removal</a:t>
            </a:r>
          </a:p>
          <a:p>
            <a:pPr marL="457200" lvl="0" indent="-304800" algn="l" rtl="0">
              <a:spcBef>
                <a:spcPts val="0"/>
              </a:spcBef>
              <a:spcAft>
                <a:spcPts val="0"/>
              </a:spcAft>
              <a:buClr>
                <a:schemeClr val="dk2"/>
              </a:buClr>
              <a:buSzPts val="1200"/>
              <a:buFont typeface="Assistant"/>
              <a:buChar char="■"/>
            </a:pPr>
            <a:r>
              <a:rPr lang="en-US" dirty="0">
                <a:uFill>
                  <a:noFill/>
                </a:uFill>
              </a:rPr>
              <a:t>Extra space removal</a:t>
            </a:r>
          </a:p>
          <a:p>
            <a:pPr marL="457200" lvl="0" indent="-304800" algn="l" rtl="0">
              <a:spcBef>
                <a:spcPts val="0"/>
              </a:spcBef>
              <a:spcAft>
                <a:spcPts val="0"/>
              </a:spcAft>
              <a:buClr>
                <a:schemeClr val="dk2"/>
              </a:buClr>
              <a:buSzPts val="1200"/>
              <a:buFont typeface="Assistant"/>
              <a:buChar char="■"/>
            </a:pPr>
            <a:r>
              <a:rPr lang="en-US" dirty="0">
                <a:uFill>
                  <a:noFill/>
                </a:uFill>
              </a:rPr>
              <a:t>Tokenization, using  </a:t>
            </a:r>
            <a:r>
              <a:rPr lang="en-US" dirty="0" err="1">
                <a:uFill>
                  <a:noFill/>
                </a:uFill>
              </a:rPr>
              <a:t>nltk’s</a:t>
            </a:r>
            <a:r>
              <a:rPr lang="en-US" dirty="0">
                <a:uFill>
                  <a:noFill/>
                </a:uFill>
              </a:rPr>
              <a:t> word tokenizer</a:t>
            </a:r>
          </a:p>
          <a:p>
            <a:pPr marL="457200" lvl="0" indent="-304800" algn="l" rtl="0">
              <a:spcBef>
                <a:spcPts val="0"/>
              </a:spcBef>
              <a:spcAft>
                <a:spcPts val="0"/>
              </a:spcAft>
              <a:buClr>
                <a:schemeClr val="dk2"/>
              </a:buClr>
              <a:buSzPts val="1200"/>
              <a:buFont typeface="Assistant"/>
              <a:buChar char="■"/>
            </a:pPr>
            <a:r>
              <a:rPr lang="en-US" dirty="0">
                <a:uFill>
                  <a:noFill/>
                </a:uFill>
              </a:rPr>
              <a:t>Lemmatization, using wordnet </a:t>
            </a:r>
            <a:r>
              <a:rPr lang="en-US" dirty="0" err="1">
                <a:uFill>
                  <a:noFill/>
                </a:uFill>
              </a:rPr>
              <a:t>lemmatizer</a:t>
            </a:r>
            <a:endParaRPr lang="en-US" dirty="0">
              <a:uFill>
                <a:noFill/>
              </a:uFill>
            </a:endParaRPr>
          </a:p>
        </p:txBody>
      </p:sp>
      <p:sp>
        <p:nvSpPr>
          <p:cNvPr id="2786" name="Google Shape;2786;p96"/>
          <p:cNvSpPr txBox="1">
            <a:spLocks noGrp="1"/>
          </p:cNvSpPr>
          <p:nvPr>
            <p:ph type="title"/>
          </p:nvPr>
        </p:nvSpPr>
        <p:spPr>
          <a:xfrm>
            <a:off x="720000" y="53842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4"/>
                </a:solidFill>
              </a:rPr>
              <a:t>TEXT PROCESSING</a:t>
            </a:r>
            <a:endParaRPr dirty="0">
              <a:solidFill>
                <a:schemeClr val="lt2"/>
              </a:solidFill>
            </a:endParaRPr>
          </a:p>
        </p:txBody>
      </p:sp>
      <p:grpSp>
        <p:nvGrpSpPr>
          <p:cNvPr id="2787" name="Google Shape;2787;p96"/>
          <p:cNvGrpSpPr/>
          <p:nvPr/>
        </p:nvGrpSpPr>
        <p:grpSpPr>
          <a:xfrm>
            <a:off x="6052175" y="2085988"/>
            <a:ext cx="1299989" cy="649605"/>
            <a:chOff x="7477975" y="3397900"/>
            <a:chExt cx="1299989" cy="649605"/>
          </a:xfrm>
        </p:grpSpPr>
        <p:sp>
          <p:nvSpPr>
            <p:cNvPr id="2788" name="Google Shape;2788;p96"/>
            <p:cNvSpPr/>
            <p:nvPr/>
          </p:nvSpPr>
          <p:spPr>
            <a:xfrm>
              <a:off x="7477975" y="3397900"/>
              <a:ext cx="1299989" cy="649601"/>
            </a:xfrm>
            <a:custGeom>
              <a:avLst/>
              <a:gdLst/>
              <a:ahLst/>
              <a:cxnLst/>
              <a:rect l="l" t="t" r="r" b="b"/>
              <a:pathLst>
                <a:path w="36310" h="18144" extrusionOk="0">
                  <a:moveTo>
                    <a:pt x="0" y="0"/>
                  </a:moveTo>
                  <a:lnTo>
                    <a:pt x="0" y="18144"/>
                  </a:lnTo>
                  <a:lnTo>
                    <a:pt x="36310" y="18144"/>
                  </a:lnTo>
                  <a:lnTo>
                    <a:pt x="36310" y="0"/>
                  </a:ln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96"/>
            <p:cNvSpPr/>
            <p:nvPr/>
          </p:nvSpPr>
          <p:spPr>
            <a:xfrm>
              <a:off x="7740984" y="3661769"/>
              <a:ext cx="773119" cy="385736"/>
            </a:xfrm>
            <a:custGeom>
              <a:avLst/>
              <a:gdLst/>
              <a:ahLst/>
              <a:cxnLst/>
              <a:rect l="l" t="t" r="r" b="b"/>
              <a:pathLst>
                <a:path w="21594" h="10774" extrusionOk="0">
                  <a:moveTo>
                    <a:pt x="10797" y="0"/>
                  </a:moveTo>
                  <a:cubicBezTo>
                    <a:pt x="4836" y="0"/>
                    <a:pt x="1" y="4812"/>
                    <a:pt x="1" y="10774"/>
                  </a:cubicBezTo>
                  <a:lnTo>
                    <a:pt x="4413" y="10774"/>
                  </a:lnTo>
                  <a:cubicBezTo>
                    <a:pt x="4413" y="7253"/>
                    <a:pt x="7277" y="4390"/>
                    <a:pt x="10797" y="4390"/>
                  </a:cubicBezTo>
                  <a:cubicBezTo>
                    <a:pt x="14341" y="4390"/>
                    <a:pt x="17181" y="7253"/>
                    <a:pt x="17181" y="10774"/>
                  </a:cubicBezTo>
                  <a:lnTo>
                    <a:pt x="21594" y="10774"/>
                  </a:lnTo>
                  <a:cubicBezTo>
                    <a:pt x="21594" y="4812"/>
                    <a:pt x="16759" y="0"/>
                    <a:pt x="10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96"/>
            <p:cNvSpPr/>
            <p:nvPr/>
          </p:nvSpPr>
          <p:spPr>
            <a:xfrm>
              <a:off x="7622512" y="3542437"/>
              <a:ext cx="1010096" cy="505066"/>
            </a:xfrm>
            <a:custGeom>
              <a:avLst/>
              <a:gdLst/>
              <a:ahLst/>
              <a:cxnLst/>
              <a:rect l="l" t="t" r="r" b="b"/>
              <a:pathLst>
                <a:path w="28213" h="14107" extrusionOk="0">
                  <a:moveTo>
                    <a:pt x="14106" y="1"/>
                  </a:moveTo>
                  <a:cubicBezTo>
                    <a:pt x="6314" y="1"/>
                    <a:pt x="0" y="6314"/>
                    <a:pt x="0" y="14107"/>
                  </a:cubicBezTo>
                  <a:lnTo>
                    <a:pt x="211" y="14107"/>
                  </a:lnTo>
                  <a:cubicBezTo>
                    <a:pt x="211" y="6432"/>
                    <a:pt x="6431" y="235"/>
                    <a:pt x="14106" y="235"/>
                  </a:cubicBezTo>
                  <a:cubicBezTo>
                    <a:pt x="21781" y="235"/>
                    <a:pt x="28001" y="6432"/>
                    <a:pt x="28001" y="14107"/>
                  </a:cubicBezTo>
                  <a:lnTo>
                    <a:pt x="28212" y="14107"/>
                  </a:lnTo>
                  <a:cubicBezTo>
                    <a:pt x="28212" y="6314"/>
                    <a:pt x="21899" y="1"/>
                    <a:pt x="14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96"/>
            <p:cNvSpPr/>
            <p:nvPr/>
          </p:nvSpPr>
          <p:spPr>
            <a:xfrm>
              <a:off x="7497273" y="3417234"/>
              <a:ext cx="1260534" cy="630267"/>
            </a:xfrm>
            <a:custGeom>
              <a:avLst/>
              <a:gdLst/>
              <a:ahLst/>
              <a:cxnLst/>
              <a:rect l="l" t="t" r="r" b="b"/>
              <a:pathLst>
                <a:path w="35208" h="17604" extrusionOk="0">
                  <a:moveTo>
                    <a:pt x="17604" y="0"/>
                  </a:moveTo>
                  <a:cubicBezTo>
                    <a:pt x="7887" y="0"/>
                    <a:pt x="1" y="7887"/>
                    <a:pt x="1" y="17604"/>
                  </a:cubicBezTo>
                  <a:lnTo>
                    <a:pt x="283" y="17604"/>
                  </a:lnTo>
                  <a:cubicBezTo>
                    <a:pt x="283" y="8051"/>
                    <a:pt x="8028" y="282"/>
                    <a:pt x="17604" y="282"/>
                  </a:cubicBezTo>
                  <a:cubicBezTo>
                    <a:pt x="27180" y="282"/>
                    <a:pt x="34949" y="8051"/>
                    <a:pt x="34949" y="17604"/>
                  </a:cubicBezTo>
                  <a:lnTo>
                    <a:pt x="35207" y="17604"/>
                  </a:lnTo>
                  <a:cubicBezTo>
                    <a:pt x="35207" y="7887"/>
                    <a:pt x="27345" y="0"/>
                    <a:pt x="17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2" name="Google Shape;2792;p96"/>
          <p:cNvGrpSpPr/>
          <p:nvPr/>
        </p:nvGrpSpPr>
        <p:grpSpPr>
          <a:xfrm>
            <a:off x="7835523" y="1111127"/>
            <a:ext cx="836489" cy="960744"/>
            <a:chOff x="9922150" y="3979925"/>
            <a:chExt cx="598475" cy="687375"/>
          </a:xfrm>
        </p:grpSpPr>
        <p:sp>
          <p:nvSpPr>
            <p:cNvPr id="2793" name="Google Shape;2793;p96"/>
            <p:cNvSpPr/>
            <p:nvPr/>
          </p:nvSpPr>
          <p:spPr>
            <a:xfrm>
              <a:off x="10176925" y="3979925"/>
              <a:ext cx="343700" cy="687375"/>
            </a:xfrm>
            <a:custGeom>
              <a:avLst/>
              <a:gdLst/>
              <a:ahLst/>
              <a:cxnLst/>
              <a:rect l="l" t="t" r="r" b="b"/>
              <a:pathLst>
                <a:path w="13748" h="27495" extrusionOk="0">
                  <a:moveTo>
                    <a:pt x="0" y="1"/>
                  </a:moveTo>
                  <a:lnTo>
                    <a:pt x="0" y="27495"/>
                  </a:lnTo>
                  <a:cubicBezTo>
                    <a:pt x="7591" y="27495"/>
                    <a:pt x="13747" y="21338"/>
                    <a:pt x="13747" y="13748"/>
                  </a:cubicBezTo>
                  <a:cubicBezTo>
                    <a:pt x="13747" y="6157"/>
                    <a:pt x="7591" y="1"/>
                    <a:pt x="0" y="1"/>
                  </a:cubicBez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96"/>
            <p:cNvSpPr/>
            <p:nvPr/>
          </p:nvSpPr>
          <p:spPr>
            <a:xfrm>
              <a:off x="9922150" y="4079350"/>
              <a:ext cx="481850" cy="481375"/>
            </a:xfrm>
            <a:custGeom>
              <a:avLst/>
              <a:gdLst/>
              <a:ahLst/>
              <a:cxnLst/>
              <a:rect l="l" t="t" r="r" b="b"/>
              <a:pathLst>
                <a:path w="19274" h="19255" extrusionOk="0">
                  <a:moveTo>
                    <a:pt x="9637" y="1"/>
                  </a:moveTo>
                  <a:cubicBezTo>
                    <a:pt x="4303" y="1"/>
                    <a:pt x="1" y="4303"/>
                    <a:pt x="1" y="9618"/>
                  </a:cubicBezTo>
                  <a:cubicBezTo>
                    <a:pt x="1" y="14952"/>
                    <a:pt x="4303" y="19254"/>
                    <a:pt x="9637" y="19254"/>
                  </a:cubicBezTo>
                  <a:cubicBezTo>
                    <a:pt x="14952" y="19254"/>
                    <a:pt x="19273" y="14952"/>
                    <a:pt x="19273" y="9618"/>
                  </a:cubicBezTo>
                  <a:cubicBezTo>
                    <a:pt x="19273" y="4303"/>
                    <a:pt x="14952" y="1"/>
                    <a:pt x="9637"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96"/>
            <p:cNvSpPr/>
            <p:nvPr/>
          </p:nvSpPr>
          <p:spPr>
            <a:xfrm>
              <a:off x="10050250" y="4217500"/>
              <a:ext cx="225150" cy="205075"/>
            </a:xfrm>
            <a:custGeom>
              <a:avLst/>
              <a:gdLst/>
              <a:ahLst/>
              <a:cxnLst/>
              <a:rect l="l" t="t" r="r" b="b"/>
              <a:pathLst>
                <a:path w="9006" h="8203" extrusionOk="0">
                  <a:moveTo>
                    <a:pt x="4513" y="0"/>
                  </a:moveTo>
                  <a:cubicBezTo>
                    <a:pt x="3461" y="0"/>
                    <a:pt x="2410" y="402"/>
                    <a:pt x="1607" y="1205"/>
                  </a:cubicBezTo>
                  <a:cubicBezTo>
                    <a:pt x="1" y="2811"/>
                    <a:pt x="1" y="5392"/>
                    <a:pt x="1607" y="6998"/>
                  </a:cubicBezTo>
                  <a:cubicBezTo>
                    <a:pt x="2410" y="7801"/>
                    <a:pt x="3461" y="8203"/>
                    <a:pt x="4513" y="8203"/>
                  </a:cubicBezTo>
                  <a:cubicBezTo>
                    <a:pt x="5564" y="8203"/>
                    <a:pt x="6616" y="7801"/>
                    <a:pt x="7419" y="6998"/>
                  </a:cubicBezTo>
                  <a:cubicBezTo>
                    <a:pt x="9006" y="5392"/>
                    <a:pt x="9006" y="2811"/>
                    <a:pt x="7419" y="1205"/>
                  </a:cubicBezTo>
                  <a:cubicBezTo>
                    <a:pt x="6616" y="402"/>
                    <a:pt x="5564" y="0"/>
                    <a:pt x="4513" y="0"/>
                  </a:cubicBezTo>
                  <a:close/>
                </a:path>
              </a:pathLst>
            </a:custGeom>
            <a:solidFill>
              <a:srgbClr val="201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96"/>
          <p:cNvGrpSpPr/>
          <p:nvPr/>
        </p:nvGrpSpPr>
        <p:grpSpPr>
          <a:xfrm>
            <a:off x="7183060" y="632361"/>
            <a:ext cx="276605" cy="990131"/>
            <a:chOff x="9413100" y="4275325"/>
            <a:chExt cx="197900" cy="708400"/>
          </a:xfrm>
        </p:grpSpPr>
        <p:sp>
          <p:nvSpPr>
            <p:cNvPr id="2797" name="Google Shape;2797;p96"/>
            <p:cNvSpPr/>
            <p:nvPr/>
          </p:nvSpPr>
          <p:spPr>
            <a:xfrm>
              <a:off x="9413100" y="4275325"/>
              <a:ext cx="197900" cy="98975"/>
            </a:xfrm>
            <a:custGeom>
              <a:avLst/>
              <a:gdLst/>
              <a:ahLst/>
              <a:cxnLst/>
              <a:rect l="l" t="t" r="r" b="b"/>
              <a:pathLst>
                <a:path w="7916" h="3959" extrusionOk="0">
                  <a:moveTo>
                    <a:pt x="3958" y="1"/>
                  </a:moveTo>
                  <a:cubicBezTo>
                    <a:pt x="1779" y="1"/>
                    <a:pt x="1" y="1779"/>
                    <a:pt x="1" y="3959"/>
                  </a:cubicBezTo>
                  <a:lnTo>
                    <a:pt x="7916" y="3959"/>
                  </a:lnTo>
                  <a:cubicBezTo>
                    <a:pt x="7916" y="1779"/>
                    <a:pt x="6138" y="1"/>
                    <a:pt x="3958"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96"/>
            <p:cNvSpPr/>
            <p:nvPr/>
          </p:nvSpPr>
          <p:spPr>
            <a:xfrm>
              <a:off x="9413100" y="4377150"/>
              <a:ext cx="197900" cy="98950"/>
            </a:xfrm>
            <a:custGeom>
              <a:avLst/>
              <a:gdLst/>
              <a:ahLst/>
              <a:cxnLst/>
              <a:rect l="l" t="t" r="r" b="b"/>
              <a:pathLst>
                <a:path w="7916" h="3958" extrusionOk="0">
                  <a:moveTo>
                    <a:pt x="3958" y="0"/>
                  </a:moveTo>
                  <a:cubicBezTo>
                    <a:pt x="1779" y="0"/>
                    <a:pt x="1" y="1759"/>
                    <a:pt x="1" y="3958"/>
                  </a:cubicBezTo>
                  <a:lnTo>
                    <a:pt x="7916" y="3958"/>
                  </a:lnTo>
                  <a:cubicBezTo>
                    <a:pt x="7916" y="1759"/>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96"/>
            <p:cNvSpPr/>
            <p:nvPr/>
          </p:nvSpPr>
          <p:spPr>
            <a:xfrm>
              <a:off x="9413100" y="4478475"/>
              <a:ext cx="197900" cy="98975"/>
            </a:xfrm>
            <a:custGeom>
              <a:avLst/>
              <a:gdLst/>
              <a:ahLst/>
              <a:cxnLst/>
              <a:rect l="l" t="t" r="r" b="b"/>
              <a:pathLst>
                <a:path w="7916" h="3959" extrusionOk="0">
                  <a:moveTo>
                    <a:pt x="3958" y="1"/>
                  </a:moveTo>
                  <a:cubicBezTo>
                    <a:pt x="1779" y="1"/>
                    <a:pt x="1" y="1779"/>
                    <a:pt x="1" y="3958"/>
                  </a:cubicBezTo>
                  <a:lnTo>
                    <a:pt x="7916" y="3958"/>
                  </a:lnTo>
                  <a:cubicBezTo>
                    <a:pt x="7916" y="1779"/>
                    <a:pt x="6138" y="1"/>
                    <a:pt x="3958"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96"/>
            <p:cNvSpPr/>
            <p:nvPr/>
          </p:nvSpPr>
          <p:spPr>
            <a:xfrm>
              <a:off x="9413100" y="4580300"/>
              <a:ext cx="197900" cy="98950"/>
            </a:xfrm>
            <a:custGeom>
              <a:avLst/>
              <a:gdLst/>
              <a:ahLst/>
              <a:cxnLst/>
              <a:rect l="l" t="t" r="r" b="b"/>
              <a:pathLst>
                <a:path w="7916" h="3958" extrusionOk="0">
                  <a:moveTo>
                    <a:pt x="3958" y="0"/>
                  </a:moveTo>
                  <a:cubicBezTo>
                    <a:pt x="1779" y="0"/>
                    <a:pt x="1" y="1759"/>
                    <a:pt x="1" y="3958"/>
                  </a:cubicBezTo>
                  <a:lnTo>
                    <a:pt x="7916" y="3958"/>
                  </a:lnTo>
                  <a:cubicBezTo>
                    <a:pt x="7916" y="1759"/>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96"/>
            <p:cNvSpPr/>
            <p:nvPr/>
          </p:nvSpPr>
          <p:spPr>
            <a:xfrm>
              <a:off x="9413100" y="4681625"/>
              <a:ext cx="197900" cy="98975"/>
            </a:xfrm>
            <a:custGeom>
              <a:avLst/>
              <a:gdLst/>
              <a:ahLst/>
              <a:cxnLst/>
              <a:rect l="l" t="t" r="r" b="b"/>
              <a:pathLst>
                <a:path w="7916" h="3959" extrusionOk="0">
                  <a:moveTo>
                    <a:pt x="3958" y="0"/>
                  </a:moveTo>
                  <a:cubicBezTo>
                    <a:pt x="1779" y="0"/>
                    <a:pt x="1" y="1778"/>
                    <a:pt x="1" y="3958"/>
                  </a:cubicBezTo>
                  <a:lnTo>
                    <a:pt x="7916" y="3958"/>
                  </a:lnTo>
                  <a:cubicBezTo>
                    <a:pt x="7916" y="1778"/>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96"/>
            <p:cNvSpPr/>
            <p:nvPr/>
          </p:nvSpPr>
          <p:spPr>
            <a:xfrm>
              <a:off x="9413100" y="4783425"/>
              <a:ext cx="197900" cy="98975"/>
            </a:xfrm>
            <a:custGeom>
              <a:avLst/>
              <a:gdLst/>
              <a:ahLst/>
              <a:cxnLst/>
              <a:rect l="l" t="t" r="r" b="b"/>
              <a:pathLst>
                <a:path w="7916" h="3959" extrusionOk="0">
                  <a:moveTo>
                    <a:pt x="3958" y="1"/>
                  </a:moveTo>
                  <a:cubicBezTo>
                    <a:pt x="1779" y="1"/>
                    <a:pt x="1" y="1760"/>
                    <a:pt x="1" y="3959"/>
                  </a:cubicBezTo>
                  <a:lnTo>
                    <a:pt x="7916" y="3959"/>
                  </a:lnTo>
                  <a:cubicBezTo>
                    <a:pt x="7916" y="1760"/>
                    <a:pt x="6138" y="1"/>
                    <a:pt x="3958" y="1"/>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96"/>
            <p:cNvSpPr/>
            <p:nvPr/>
          </p:nvSpPr>
          <p:spPr>
            <a:xfrm>
              <a:off x="9413100" y="4884775"/>
              <a:ext cx="197900" cy="98950"/>
            </a:xfrm>
            <a:custGeom>
              <a:avLst/>
              <a:gdLst/>
              <a:ahLst/>
              <a:cxnLst/>
              <a:rect l="l" t="t" r="r" b="b"/>
              <a:pathLst>
                <a:path w="7916" h="3958" extrusionOk="0">
                  <a:moveTo>
                    <a:pt x="3958" y="0"/>
                  </a:moveTo>
                  <a:cubicBezTo>
                    <a:pt x="1779" y="0"/>
                    <a:pt x="1" y="1778"/>
                    <a:pt x="1" y="3958"/>
                  </a:cubicBezTo>
                  <a:lnTo>
                    <a:pt x="7916" y="3958"/>
                  </a:lnTo>
                  <a:cubicBezTo>
                    <a:pt x="7916" y="1778"/>
                    <a:pt x="6138" y="0"/>
                    <a:pt x="3958" y="0"/>
                  </a:cubicBez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4" name="Google Shape;2804;p96"/>
          <p:cNvGrpSpPr/>
          <p:nvPr/>
        </p:nvGrpSpPr>
        <p:grpSpPr>
          <a:xfrm>
            <a:off x="5552500" y="3747876"/>
            <a:ext cx="1406922" cy="703035"/>
            <a:chOff x="6611850" y="4334176"/>
            <a:chExt cx="1406922" cy="703035"/>
          </a:xfrm>
        </p:grpSpPr>
        <p:sp>
          <p:nvSpPr>
            <p:cNvPr id="2805" name="Google Shape;2805;p96"/>
            <p:cNvSpPr/>
            <p:nvPr/>
          </p:nvSpPr>
          <p:spPr>
            <a:xfrm>
              <a:off x="6611850" y="4334176"/>
              <a:ext cx="1406922" cy="703035"/>
            </a:xfrm>
            <a:custGeom>
              <a:avLst/>
              <a:gdLst/>
              <a:ahLst/>
              <a:cxnLst/>
              <a:rect l="l" t="t" r="r" b="b"/>
              <a:pathLst>
                <a:path w="36310" h="18144" extrusionOk="0">
                  <a:moveTo>
                    <a:pt x="0" y="0"/>
                  </a:moveTo>
                  <a:lnTo>
                    <a:pt x="0" y="18143"/>
                  </a:lnTo>
                  <a:lnTo>
                    <a:pt x="36310" y="18143"/>
                  </a:lnTo>
                  <a:lnTo>
                    <a:pt x="36310" y="0"/>
                  </a:lnTo>
                  <a:close/>
                </a:path>
              </a:pathLst>
            </a:custGeom>
            <a:gradFill>
              <a:gsLst>
                <a:gs pos="0">
                  <a:schemeClr val="lt2"/>
                </a:gs>
                <a:gs pos="73000">
                  <a:srgbClr val="C9A2C6"/>
                </a:gs>
                <a:gs pos="87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96"/>
            <p:cNvSpPr/>
            <p:nvPr/>
          </p:nvSpPr>
          <p:spPr>
            <a:xfrm>
              <a:off x="6695510" y="4419657"/>
              <a:ext cx="1247786" cy="10966"/>
            </a:xfrm>
            <a:custGeom>
              <a:avLst/>
              <a:gdLst/>
              <a:ahLst/>
              <a:cxnLst/>
              <a:rect l="l" t="t" r="r" b="b"/>
              <a:pathLst>
                <a:path w="32203" h="283" extrusionOk="0">
                  <a:moveTo>
                    <a:pt x="0" y="1"/>
                  </a:moveTo>
                  <a:lnTo>
                    <a:pt x="0" y="282"/>
                  </a:lnTo>
                  <a:lnTo>
                    <a:pt x="32203" y="282"/>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96"/>
            <p:cNvSpPr/>
            <p:nvPr/>
          </p:nvSpPr>
          <p:spPr>
            <a:xfrm>
              <a:off x="6695510" y="4538811"/>
              <a:ext cx="1247786" cy="22784"/>
            </a:xfrm>
            <a:custGeom>
              <a:avLst/>
              <a:gdLst/>
              <a:ahLst/>
              <a:cxnLst/>
              <a:rect l="l" t="t" r="r" b="b"/>
              <a:pathLst>
                <a:path w="32203" h="588" extrusionOk="0">
                  <a:moveTo>
                    <a:pt x="0" y="0"/>
                  </a:moveTo>
                  <a:lnTo>
                    <a:pt x="0" y="587"/>
                  </a:lnTo>
                  <a:lnTo>
                    <a:pt x="32203" y="587"/>
                  </a:lnTo>
                  <a:lnTo>
                    <a:pt x="32203" y="0"/>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96"/>
            <p:cNvSpPr/>
            <p:nvPr/>
          </p:nvSpPr>
          <p:spPr>
            <a:xfrm>
              <a:off x="6695510" y="4657036"/>
              <a:ext cx="1247786" cy="34602"/>
            </a:xfrm>
            <a:custGeom>
              <a:avLst/>
              <a:gdLst/>
              <a:ahLst/>
              <a:cxnLst/>
              <a:rect l="l" t="t" r="r" b="b"/>
              <a:pathLst>
                <a:path w="32203" h="893" extrusionOk="0">
                  <a:moveTo>
                    <a:pt x="0" y="1"/>
                  </a:moveTo>
                  <a:lnTo>
                    <a:pt x="0" y="892"/>
                  </a:lnTo>
                  <a:lnTo>
                    <a:pt x="32203" y="892"/>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96"/>
            <p:cNvSpPr/>
            <p:nvPr/>
          </p:nvSpPr>
          <p:spPr>
            <a:xfrm>
              <a:off x="6695510" y="4777082"/>
              <a:ext cx="1247786" cy="45528"/>
            </a:xfrm>
            <a:custGeom>
              <a:avLst/>
              <a:gdLst/>
              <a:ahLst/>
              <a:cxnLst/>
              <a:rect l="l" t="t" r="r" b="b"/>
              <a:pathLst>
                <a:path w="32203" h="1175" extrusionOk="0">
                  <a:moveTo>
                    <a:pt x="0" y="1"/>
                  </a:moveTo>
                  <a:lnTo>
                    <a:pt x="0" y="1174"/>
                  </a:lnTo>
                  <a:lnTo>
                    <a:pt x="32203" y="1174"/>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96"/>
            <p:cNvSpPr/>
            <p:nvPr/>
          </p:nvSpPr>
          <p:spPr>
            <a:xfrm>
              <a:off x="6695510" y="4895306"/>
              <a:ext cx="1247786" cy="57346"/>
            </a:xfrm>
            <a:custGeom>
              <a:avLst/>
              <a:gdLst/>
              <a:ahLst/>
              <a:cxnLst/>
              <a:rect l="l" t="t" r="r" b="b"/>
              <a:pathLst>
                <a:path w="32203" h="1480" extrusionOk="0">
                  <a:moveTo>
                    <a:pt x="0" y="1"/>
                  </a:moveTo>
                  <a:lnTo>
                    <a:pt x="0" y="1480"/>
                  </a:lnTo>
                  <a:lnTo>
                    <a:pt x="32203" y="1480"/>
                  </a:lnTo>
                  <a:lnTo>
                    <a:pt x="32203" y="1"/>
                  </a:lnTo>
                  <a:close/>
                </a:path>
              </a:pathLst>
            </a:custGeom>
            <a:gradFill>
              <a:gsLst>
                <a:gs pos="0">
                  <a:srgbClr val="747FEF"/>
                </a:gs>
                <a:gs pos="100000">
                  <a:srgbClr val="1F2DC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1" name="Google Shape;2811;p96"/>
          <p:cNvGrpSpPr/>
          <p:nvPr/>
        </p:nvGrpSpPr>
        <p:grpSpPr>
          <a:xfrm>
            <a:off x="7517511" y="3112644"/>
            <a:ext cx="1300022" cy="1050224"/>
            <a:chOff x="7545672" y="963144"/>
            <a:chExt cx="782533" cy="632170"/>
          </a:xfrm>
        </p:grpSpPr>
        <p:sp>
          <p:nvSpPr>
            <p:cNvPr id="2812" name="Google Shape;2812;p96"/>
            <p:cNvSpPr/>
            <p:nvPr/>
          </p:nvSpPr>
          <p:spPr>
            <a:xfrm flipH="1">
              <a:off x="7555223" y="1043101"/>
              <a:ext cx="772982" cy="18460"/>
            </a:xfrm>
            <a:custGeom>
              <a:avLst/>
              <a:gdLst/>
              <a:ahLst/>
              <a:cxnLst/>
              <a:rect l="l" t="t" r="r" b="b"/>
              <a:pathLst>
                <a:path w="26547" h="634" extrusionOk="0">
                  <a:moveTo>
                    <a:pt x="0" y="0"/>
                  </a:moveTo>
                  <a:lnTo>
                    <a:pt x="0" y="634"/>
                  </a:lnTo>
                  <a:lnTo>
                    <a:pt x="26546" y="634"/>
                  </a:lnTo>
                  <a:lnTo>
                    <a:pt x="26546"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96"/>
            <p:cNvSpPr/>
            <p:nvPr/>
          </p:nvSpPr>
          <p:spPr>
            <a:xfrm flipH="1">
              <a:off x="7971428" y="963144"/>
              <a:ext cx="307568" cy="88168"/>
            </a:xfrm>
            <a:custGeom>
              <a:avLst/>
              <a:gdLst/>
              <a:ahLst/>
              <a:cxnLst/>
              <a:rect l="l" t="t" r="r" b="b"/>
              <a:pathLst>
                <a:path w="10563" h="3028" extrusionOk="0">
                  <a:moveTo>
                    <a:pt x="5281" y="0"/>
                  </a:moveTo>
                  <a:cubicBezTo>
                    <a:pt x="3234" y="0"/>
                    <a:pt x="1186" y="1009"/>
                    <a:pt x="0" y="3028"/>
                  </a:cubicBezTo>
                  <a:lnTo>
                    <a:pt x="10562" y="3028"/>
                  </a:lnTo>
                  <a:cubicBezTo>
                    <a:pt x="9377" y="1009"/>
                    <a:pt x="7329" y="0"/>
                    <a:pt x="5281" y="0"/>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96"/>
            <p:cNvSpPr/>
            <p:nvPr/>
          </p:nvSpPr>
          <p:spPr>
            <a:xfrm flipH="1">
              <a:off x="7555223" y="1213962"/>
              <a:ext cx="772982" cy="18460"/>
            </a:xfrm>
            <a:custGeom>
              <a:avLst/>
              <a:gdLst/>
              <a:ahLst/>
              <a:cxnLst/>
              <a:rect l="l" t="t" r="r" b="b"/>
              <a:pathLst>
                <a:path w="26547" h="634" extrusionOk="0">
                  <a:moveTo>
                    <a:pt x="0" y="0"/>
                  </a:moveTo>
                  <a:lnTo>
                    <a:pt x="0" y="634"/>
                  </a:lnTo>
                  <a:lnTo>
                    <a:pt x="26546" y="634"/>
                  </a:lnTo>
                  <a:lnTo>
                    <a:pt x="26546"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96"/>
            <p:cNvSpPr/>
            <p:nvPr/>
          </p:nvSpPr>
          <p:spPr>
            <a:xfrm flipH="1">
              <a:off x="7637246" y="1133831"/>
              <a:ext cx="307568" cy="87673"/>
            </a:xfrm>
            <a:custGeom>
              <a:avLst/>
              <a:gdLst/>
              <a:ahLst/>
              <a:cxnLst/>
              <a:rect l="l" t="t" r="r" b="b"/>
              <a:pathLst>
                <a:path w="10563" h="3011" extrusionOk="0">
                  <a:moveTo>
                    <a:pt x="5273" y="0"/>
                  </a:moveTo>
                  <a:cubicBezTo>
                    <a:pt x="3222" y="0"/>
                    <a:pt x="1174" y="1003"/>
                    <a:pt x="1" y="3010"/>
                  </a:cubicBezTo>
                  <a:lnTo>
                    <a:pt x="10563" y="3010"/>
                  </a:lnTo>
                  <a:cubicBezTo>
                    <a:pt x="9377" y="1003"/>
                    <a:pt x="7324" y="0"/>
                    <a:pt x="5273" y="0"/>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96"/>
            <p:cNvSpPr/>
            <p:nvPr/>
          </p:nvSpPr>
          <p:spPr>
            <a:xfrm flipH="1">
              <a:off x="7545672" y="1406662"/>
              <a:ext cx="772953" cy="17820"/>
            </a:xfrm>
            <a:custGeom>
              <a:avLst/>
              <a:gdLst/>
              <a:ahLst/>
              <a:cxnLst/>
              <a:rect l="l" t="t" r="r" b="b"/>
              <a:pathLst>
                <a:path w="26546" h="612" extrusionOk="0">
                  <a:moveTo>
                    <a:pt x="0" y="1"/>
                  </a:moveTo>
                  <a:lnTo>
                    <a:pt x="0" y="611"/>
                  </a:lnTo>
                  <a:lnTo>
                    <a:pt x="26546" y="611"/>
                  </a:lnTo>
                  <a:lnTo>
                    <a:pt x="26546" y="1"/>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96"/>
            <p:cNvSpPr/>
            <p:nvPr/>
          </p:nvSpPr>
          <p:spPr>
            <a:xfrm flipH="1">
              <a:off x="7961878" y="1326531"/>
              <a:ext cx="307568" cy="87702"/>
            </a:xfrm>
            <a:custGeom>
              <a:avLst/>
              <a:gdLst/>
              <a:ahLst/>
              <a:cxnLst/>
              <a:rect l="l" t="t" r="r" b="b"/>
              <a:pathLst>
                <a:path w="10563" h="3012" extrusionOk="0">
                  <a:moveTo>
                    <a:pt x="5273" y="1"/>
                  </a:moveTo>
                  <a:cubicBezTo>
                    <a:pt x="3222" y="1"/>
                    <a:pt x="1175" y="1004"/>
                    <a:pt x="1" y="3011"/>
                  </a:cubicBezTo>
                  <a:lnTo>
                    <a:pt x="10563" y="3011"/>
                  </a:lnTo>
                  <a:cubicBezTo>
                    <a:pt x="9378" y="1004"/>
                    <a:pt x="7324" y="1"/>
                    <a:pt x="5273" y="1"/>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96"/>
            <p:cNvSpPr/>
            <p:nvPr/>
          </p:nvSpPr>
          <p:spPr>
            <a:xfrm flipH="1">
              <a:off x="7545672" y="1576854"/>
              <a:ext cx="772953" cy="18460"/>
            </a:xfrm>
            <a:custGeom>
              <a:avLst/>
              <a:gdLst/>
              <a:ahLst/>
              <a:cxnLst/>
              <a:rect l="l" t="t" r="r" b="b"/>
              <a:pathLst>
                <a:path w="26546" h="634" extrusionOk="0">
                  <a:moveTo>
                    <a:pt x="0" y="0"/>
                  </a:moveTo>
                  <a:lnTo>
                    <a:pt x="0" y="634"/>
                  </a:lnTo>
                  <a:lnTo>
                    <a:pt x="26546" y="634"/>
                  </a:lnTo>
                  <a:lnTo>
                    <a:pt x="26546" y="0"/>
                  </a:lnTo>
                  <a:close/>
                </a:path>
              </a:pathLst>
            </a:cu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96"/>
            <p:cNvSpPr/>
            <p:nvPr/>
          </p:nvSpPr>
          <p:spPr>
            <a:xfrm flipH="1">
              <a:off x="7628366" y="1496897"/>
              <a:ext cx="307568" cy="88168"/>
            </a:xfrm>
            <a:custGeom>
              <a:avLst/>
              <a:gdLst/>
              <a:ahLst/>
              <a:cxnLst/>
              <a:rect l="l" t="t" r="r" b="b"/>
              <a:pathLst>
                <a:path w="10563" h="3028" extrusionOk="0">
                  <a:moveTo>
                    <a:pt x="5282" y="0"/>
                  </a:moveTo>
                  <a:cubicBezTo>
                    <a:pt x="3234" y="0"/>
                    <a:pt x="1186" y="1009"/>
                    <a:pt x="1" y="3028"/>
                  </a:cubicBezTo>
                  <a:lnTo>
                    <a:pt x="10563" y="3028"/>
                  </a:lnTo>
                  <a:cubicBezTo>
                    <a:pt x="9377" y="1009"/>
                    <a:pt x="7330" y="0"/>
                    <a:pt x="5282" y="0"/>
                  </a:cubicBezTo>
                  <a:close/>
                </a:path>
              </a:pathLst>
            </a:custGeom>
            <a:gradFill>
              <a:gsLst>
                <a:gs pos="0">
                  <a:schemeClr val="lt2"/>
                </a:gs>
                <a:gs pos="100000">
                  <a:srgbClr val="C9A2C6"/>
                </a:gs>
                <a:gs pos="100000">
                  <a:srgbClr val="9984D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Internal Control Consulting Toolkit by Slidesgo">
  <a:themeElements>
    <a:clrScheme name="Simple Light">
      <a:dk1>
        <a:srgbClr val="212222"/>
      </a:dk1>
      <a:lt1>
        <a:srgbClr val="FFFFFF"/>
      </a:lt1>
      <a:dk2>
        <a:srgbClr val="3949E8"/>
      </a:dk2>
      <a:lt2>
        <a:srgbClr val="F9BFBA"/>
      </a:lt2>
      <a:accent1>
        <a:srgbClr val="B4A7D6"/>
      </a:accent1>
      <a:accent2>
        <a:srgbClr val="8E7CC3"/>
      </a:accent2>
      <a:accent3>
        <a:srgbClr val="692BC9"/>
      </a:accent3>
      <a:accent4>
        <a:srgbClr val="FB7E8A"/>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TotalTime>
  <Words>2308</Words>
  <Application>Microsoft Office PowerPoint</Application>
  <PresentationFormat>On-screen Show (16:9)</PresentationFormat>
  <Paragraphs>261</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Assistant</vt:lpstr>
      <vt:lpstr>Montserrat</vt:lpstr>
      <vt:lpstr>Arial</vt:lpstr>
      <vt:lpstr>Passion One</vt:lpstr>
      <vt:lpstr>Gilda Display</vt:lpstr>
      <vt:lpstr>Roboto Condensed Light</vt:lpstr>
      <vt:lpstr>Anek Latin</vt:lpstr>
      <vt:lpstr>Internal Control Consulting Toolkit by Slidesgo</vt:lpstr>
      <vt:lpstr>Text Mining and Search</vt:lpstr>
      <vt:lpstr>Project Details</vt:lpstr>
      <vt:lpstr>Project Details</vt:lpstr>
      <vt:lpstr>Dataset</vt:lpstr>
      <vt:lpstr>Dataset</vt:lpstr>
      <vt:lpstr>Data Exploration</vt:lpstr>
      <vt:lpstr>Classification The goal of the classification task is to distinguish between negative and positive reviews.</vt:lpstr>
      <vt:lpstr>TEXT CLASSIFICATION</vt:lpstr>
      <vt:lpstr>ALTERNATIVE</vt:lpstr>
      <vt:lpstr>ALTERNATIVE</vt:lpstr>
      <vt:lpstr>ALTERNATIVE</vt:lpstr>
      <vt:lpstr>ALTERNATIVE</vt:lpstr>
      <vt:lpstr>ALTERNATIVE</vt:lpstr>
      <vt:lpstr>ALTERNATIVE</vt:lpstr>
      <vt:lpstr>ALTERNATIVE</vt:lpstr>
      <vt:lpstr>Clustering The goal of the clustering task is to group together similar reviews.</vt:lpstr>
      <vt:lpstr>CLUSTERING</vt:lpstr>
      <vt:lpstr>ALTERNATIVE</vt:lpstr>
      <vt:lpstr>ALTERNATIVE</vt:lpstr>
      <vt:lpstr>ALTERNATIVE</vt:lpstr>
      <vt:lpstr>ALTERNATIVE</vt:lpstr>
      <vt:lpstr>ALTERNATIVE</vt:lpstr>
      <vt:lpstr>ALTERNATIVE</vt:lpstr>
      <vt:lpstr>ALTERNATIVE</vt:lpstr>
      <vt:lpstr>ALTERNATIVE</vt:lpstr>
      <vt:lpstr>ALTERNATIVE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Text Mining</dc:title>
  <cp:lastModifiedBy>f.cominetti1@campus.unimib.it</cp:lastModifiedBy>
  <cp:revision>40</cp:revision>
  <dcterms:modified xsi:type="dcterms:W3CDTF">2023-02-21T14:00:41Z</dcterms:modified>
</cp:coreProperties>
</file>