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69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70"/>
            <p14:sldId id="271"/>
            <p14:sldId id="269"/>
            <p14:sldId id="272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tool to control infrastructure on a cloud service provider.</a:t>
            </a:r>
          </a:p>
          <a:p>
            <a:endParaRPr lang="en-GB" dirty="0"/>
          </a:p>
          <a:p>
            <a:r>
              <a:rPr lang="en-GB" dirty="0"/>
              <a:t>Means that environments will stay up to date.</a:t>
            </a:r>
          </a:p>
          <a:p>
            <a:endParaRPr lang="en-GB" dirty="0"/>
          </a:p>
          <a:p>
            <a:r>
              <a:rPr lang="en-GB" dirty="0"/>
              <a:t>Commonly used for; multi-tier applications, software demos, disposable environments and multi-cloud deployments.</a:t>
            </a:r>
          </a:p>
          <a:p>
            <a:endParaRPr lang="en-GB" dirty="0"/>
          </a:p>
          <a:p>
            <a:r>
              <a:rPr lang="en-GB" dirty="0"/>
              <a:t>Used it to set up and configure our vms in AWS.</a:t>
            </a:r>
          </a:p>
          <a:p>
            <a:endParaRPr lang="en-GB" dirty="0"/>
          </a:p>
          <a:p>
            <a:r>
              <a:rPr lang="en-GB" dirty="0"/>
              <a:t>Outputs an </a:t>
            </a:r>
            <a:r>
              <a:rPr lang="en-GB" dirty="0" err="1"/>
              <a:t>inventory.yaml</a:t>
            </a:r>
            <a:r>
              <a:rPr lang="en-GB" dirty="0"/>
              <a:t> containing vm IP addresses.</a:t>
            </a:r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ECE25-4E64-4A33-8AC2-70B5B334C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003" y="1152983"/>
            <a:ext cx="8346831" cy="5305274"/>
          </a:xfrm>
        </p:spPr>
      </p:pic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71D-1006-4D3E-9753-EEBB026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F5890-0D12-49F9-ACCF-1D4661CE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346418"/>
            <a:ext cx="7643445" cy="5345835"/>
          </a:xfrm>
        </p:spPr>
      </p:pic>
    </p:spTree>
    <p:extLst>
      <p:ext uri="{BB962C8B-B14F-4D97-AF65-F5344CB8AC3E}">
        <p14:creationId xmlns:p14="http://schemas.microsoft.com/office/powerpoint/2010/main" val="60167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804-817B-43F8-9F60-8D49C1A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39186-C255-4B5E-BF75-D037DA10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59680"/>
            <a:ext cx="10510090" cy="3286746"/>
          </a:xfrm>
        </p:spPr>
      </p:pic>
    </p:spTree>
    <p:extLst>
      <p:ext uri="{BB962C8B-B14F-4D97-AF65-F5344CB8AC3E}">
        <p14:creationId xmlns:p14="http://schemas.microsoft.com/office/powerpoint/2010/main" val="35782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Deploying the software requires at least a t2.small vm.</a:t>
            </a:r>
          </a:p>
          <a:p>
            <a:endParaRPr lang="en-GB" dirty="0"/>
          </a:p>
          <a:p>
            <a:r>
              <a:rPr lang="en-GB" dirty="0"/>
              <a:t>T2.small machine costs £0.017 an hour.</a:t>
            </a:r>
          </a:p>
          <a:p>
            <a:pPr lvl="1"/>
            <a:r>
              <a:rPr lang="en-GB" dirty="0"/>
              <a:t>£0.41 a day.</a:t>
            </a:r>
          </a:p>
          <a:p>
            <a:pPr lvl="1"/>
            <a:r>
              <a:rPr lang="en-GB" dirty="0"/>
              <a:t>Roughly £12.24 a month.</a:t>
            </a:r>
          </a:p>
          <a:p>
            <a:endParaRPr lang="en-GB" dirty="0"/>
          </a:p>
          <a:p>
            <a:r>
              <a:rPr lang="en-GB" dirty="0"/>
              <a:t>We would require 4 machines to deploy the application</a:t>
            </a:r>
          </a:p>
          <a:p>
            <a:pPr lvl="1"/>
            <a:r>
              <a:rPr lang="en-GB" dirty="0"/>
              <a:t>Total maximum cost - £48.96 a month.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9783-9E4B-46A8-8505-60A54D6F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4E7ACBAD-2FB7-4683-B8CC-27918B6E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98" y="1197812"/>
            <a:ext cx="6580803" cy="5386177"/>
          </a:xfrm>
        </p:spPr>
      </p:pic>
    </p:spTree>
    <p:extLst>
      <p:ext uri="{BB962C8B-B14F-4D97-AF65-F5344CB8AC3E}">
        <p14:creationId xmlns:p14="http://schemas.microsoft.com/office/powerpoint/2010/main" val="27189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1047</TotalTime>
  <Words>298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Final Project</vt:lpstr>
      <vt:lpstr>Risk Assessment</vt:lpstr>
      <vt:lpstr>Risk Assessment cont.</vt:lpstr>
      <vt:lpstr>Risk Assessment cont.</vt:lpstr>
      <vt:lpstr>Cost of the Project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18</cp:revision>
  <dcterms:created xsi:type="dcterms:W3CDTF">2022-01-18T09:20:43Z</dcterms:created>
  <dcterms:modified xsi:type="dcterms:W3CDTF">2022-01-20T18:32:56Z</dcterms:modified>
</cp:coreProperties>
</file>