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6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swarm allows for multiple containers across multiple hosts.</a:t>
            </a:r>
          </a:p>
          <a:p>
            <a:endParaRPr lang="en-GB" dirty="0"/>
          </a:p>
          <a:p>
            <a:r>
              <a:rPr lang="en-GB" dirty="0"/>
              <a:t>Means that rolling updates can be applied.</a:t>
            </a:r>
          </a:p>
          <a:p>
            <a:endParaRPr lang="en-GB" dirty="0"/>
          </a:p>
          <a:p>
            <a:r>
              <a:rPr lang="en-GB" dirty="0"/>
              <a:t>We have used it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Web serving</a:t>
            </a:r>
          </a:p>
          <a:p>
            <a:pPr lvl="1"/>
            <a:r>
              <a:rPr lang="en-GB" dirty="0"/>
              <a:t>Reverse proxying</a:t>
            </a:r>
          </a:p>
          <a:p>
            <a:pPr lvl="1"/>
            <a:r>
              <a:rPr lang="en-GB" dirty="0"/>
              <a:t>Caching</a:t>
            </a:r>
          </a:p>
          <a:p>
            <a:pPr lvl="1"/>
            <a:r>
              <a:rPr lang="en-GB" dirty="0"/>
              <a:t>Load balancing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E03F-218D-457E-AC25-994541C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Lack of knowledge on the application language.</a:t>
            </a:r>
          </a:p>
          <a:p>
            <a:endParaRPr lang="en-GB" dirty="0"/>
          </a:p>
          <a:p>
            <a:r>
              <a:rPr lang="en-GB" dirty="0"/>
              <a:t>Scope</a:t>
            </a:r>
          </a:p>
          <a:p>
            <a:pPr lvl="1"/>
            <a:r>
              <a:rPr lang="en-GB" dirty="0"/>
              <a:t>MVP</a:t>
            </a:r>
          </a:p>
          <a:p>
            <a:endParaRPr lang="en-GB" dirty="0"/>
          </a:p>
          <a:p>
            <a:r>
              <a:rPr lang="en-GB" dirty="0"/>
              <a:t>CSRF Attacks</a:t>
            </a:r>
          </a:p>
          <a:p>
            <a:endParaRPr lang="en-GB" dirty="0"/>
          </a:p>
          <a:p>
            <a:r>
              <a:rPr lang="en-GB"/>
              <a:t>DDOS Attacks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1C74-2336-4129-9267-80789DB4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C8DE-0E92-4240-B4A1-3019F9F7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6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41FD-B4EB-48C0-8D40-8C75DEA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913C-0D9D-434D-9433-066B273A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197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Final Project</vt:lpstr>
      <vt:lpstr>Risk Assessment</vt:lpstr>
      <vt:lpstr>Cost of the Project</vt:lpstr>
      <vt:lpstr>Service Infrastructure</vt:lpstr>
      <vt:lpstr>CI Pipeline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12</cp:revision>
  <dcterms:created xsi:type="dcterms:W3CDTF">2022-01-18T09:20:43Z</dcterms:created>
  <dcterms:modified xsi:type="dcterms:W3CDTF">2022-01-19T09:38:43Z</dcterms:modified>
</cp:coreProperties>
</file>