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C74-2336-4129-9267-80789DB4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C8DE-0E92-4240-B4A1-3019F9F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1FD-B4EB-48C0-8D40-8C75DEA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13C-0D9D-434D-9433-066B273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128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Service Infrastructure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7</cp:revision>
  <dcterms:created xsi:type="dcterms:W3CDTF">2022-01-18T09:20:43Z</dcterms:created>
  <dcterms:modified xsi:type="dcterms:W3CDTF">2022-01-18T13:42:43Z</dcterms:modified>
</cp:coreProperties>
</file>