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5CE0834-9EB0-4202-BD55-5FEE57CF48A3}">
          <p14:sldIdLst>
            <p14:sldId id="256"/>
            <p14:sldId id="257"/>
            <p14:sldId id="269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8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02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138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29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387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7334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0505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686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333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5468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25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56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9811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021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842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257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247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250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D257-CE01-4EC2-AF94-9C07AE21844F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641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C13D257-CE01-4EC2-AF94-9C07AE21844F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C03CA-FBF5-4500-8475-A84F15D80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4179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9341C-D117-4C37-8B75-AD7DE3876E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20567E-3470-4A6B-B331-60AC5CD44D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Jake Lindop, Fabrizio </a:t>
            </a:r>
            <a:r>
              <a:rPr lang="en-GB" dirty="0" err="1"/>
              <a:t>DeAgostini</a:t>
            </a:r>
            <a:r>
              <a:rPr lang="en-GB" dirty="0"/>
              <a:t>, George Barnacle and </a:t>
            </a:r>
            <a:r>
              <a:rPr lang="en-GB" dirty="0" err="1"/>
              <a:t>Thinesh</a:t>
            </a:r>
            <a:r>
              <a:rPr lang="en-GB" dirty="0"/>
              <a:t> </a:t>
            </a:r>
            <a:r>
              <a:rPr lang="en-GB" dirty="0" err="1"/>
              <a:t>Aruleeswaran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4775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1CD2-55A0-451A-A0C4-260D0D7AB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4D04E-5135-4276-AC66-00852B84F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Container management software.</a:t>
            </a:r>
          </a:p>
          <a:p>
            <a:endParaRPr lang="en-GB" dirty="0"/>
          </a:p>
          <a:p>
            <a:r>
              <a:rPr lang="en-GB" dirty="0"/>
              <a:t>Used to create images, and containers.</a:t>
            </a:r>
          </a:p>
          <a:p>
            <a:endParaRPr lang="en-GB" dirty="0"/>
          </a:p>
          <a:p>
            <a:r>
              <a:rPr lang="en-GB" dirty="0"/>
              <a:t>Uses </a:t>
            </a:r>
            <a:r>
              <a:rPr lang="en-GB" dirty="0" err="1"/>
              <a:t>dockerfiles</a:t>
            </a:r>
            <a:r>
              <a:rPr lang="en-GB" dirty="0"/>
              <a:t> to automate this</a:t>
            </a:r>
          </a:p>
          <a:p>
            <a:endParaRPr lang="en-GB" dirty="0"/>
          </a:p>
          <a:p>
            <a:r>
              <a:rPr lang="en-GB" dirty="0"/>
              <a:t>We’ve used Docker to create and use images.</a:t>
            </a:r>
          </a:p>
        </p:txBody>
      </p:sp>
    </p:spTree>
    <p:extLst>
      <p:ext uri="{BB962C8B-B14F-4D97-AF65-F5344CB8AC3E}">
        <p14:creationId xmlns:p14="http://schemas.microsoft.com/office/powerpoint/2010/main" val="906818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089-8495-41FB-82C9-CE1508830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Swarm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B5573-5E07-4080-B530-772B5BA80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Docker swarm allows for multiple containers across multiple hosts.</a:t>
            </a:r>
          </a:p>
          <a:p>
            <a:endParaRPr lang="en-GB" dirty="0"/>
          </a:p>
          <a:p>
            <a:r>
              <a:rPr lang="en-GB" dirty="0"/>
              <a:t>Means that rolling updates can be applied.</a:t>
            </a:r>
          </a:p>
          <a:p>
            <a:endParaRPr lang="en-GB" dirty="0"/>
          </a:p>
          <a:p>
            <a:r>
              <a:rPr lang="en-GB" dirty="0"/>
              <a:t>We have used it for that purpose.</a:t>
            </a:r>
          </a:p>
        </p:txBody>
      </p:sp>
    </p:spTree>
    <p:extLst>
      <p:ext uri="{BB962C8B-B14F-4D97-AF65-F5344CB8AC3E}">
        <p14:creationId xmlns:p14="http://schemas.microsoft.com/office/powerpoint/2010/main" val="1793294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97ECE-8A43-4314-9A4F-51D8DBF7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NGINX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437B0-B131-4EE7-A76A-65EFAB641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Used for:</a:t>
            </a:r>
          </a:p>
          <a:p>
            <a:pPr lvl="1"/>
            <a:r>
              <a:rPr lang="en-GB" dirty="0"/>
              <a:t>Web serving</a:t>
            </a:r>
          </a:p>
          <a:p>
            <a:pPr lvl="1"/>
            <a:r>
              <a:rPr lang="en-GB" dirty="0"/>
              <a:t>Reverse proxying</a:t>
            </a:r>
          </a:p>
          <a:p>
            <a:pPr lvl="1"/>
            <a:r>
              <a:rPr lang="en-GB" dirty="0"/>
              <a:t>Caching</a:t>
            </a:r>
          </a:p>
          <a:p>
            <a:pPr lvl="1"/>
            <a:r>
              <a:rPr lang="en-GB" dirty="0"/>
              <a:t>Load balancing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2193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6F257-7626-471C-B360-EEF6C1EF0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 for Listening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30F10-5686-46B8-A42C-87A98DF19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156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A7CA2-3B7F-4BD3-B5AD-B13065B4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CE03F-218D-457E-AC25-994541CC4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Lack of knowledge on the application language</a:t>
            </a:r>
          </a:p>
        </p:txBody>
      </p:sp>
    </p:spTree>
    <p:extLst>
      <p:ext uri="{BB962C8B-B14F-4D97-AF65-F5344CB8AC3E}">
        <p14:creationId xmlns:p14="http://schemas.microsoft.com/office/powerpoint/2010/main" val="2639175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CBE4F-19E1-4C39-AC9C-6697CC879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Cost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ABE20-7C3C-4552-B615-4A9323E5A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5269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21C74-2336-4129-9267-80789DB44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4C8DE-0E92-4240-B4A1-3019F9F7E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963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541FD-B4EB-48C0-8D40-8C75DEA3D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2913C-0D9D-434D-9433-066B273A9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481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5C7D-D3CF-4C75-BCE1-A32655BA5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61D77-A24C-4D43-8F9F-64C4E74C3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used AWS to host our virtual machines.</a:t>
            </a:r>
          </a:p>
          <a:p>
            <a:endParaRPr lang="en-GB" dirty="0"/>
          </a:p>
          <a:p>
            <a:r>
              <a:rPr lang="en-GB" dirty="0"/>
              <a:t>We installed and got the application running manually first.</a:t>
            </a:r>
          </a:p>
          <a:p>
            <a:endParaRPr lang="en-GB" dirty="0"/>
          </a:p>
          <a:p>
            <a:r>
              <a:rPr lang="en-GB" dirty="0"/>
              <a:t>Makes for a remote site to host that is accessible to all of the developers to work on.</a:t>
            </a:r>
          </a:p>
        </p:txBody>
      </p:sp>
    </p:spTree>
    <p:extLst>
      <p:ext uri="{BB962C8B-B14F-4D97-AF65-F5344CB8AC3E}">
        <p14:creationId xmlns:p14="http://schemas.microsoft.com/office/powerpoint/2010/main" val="867930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532D-0793-4F84-A3FA-B3D6FCCA0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Jenkins 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96E65-00CD-4AED-9E8D-D09407954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Jenkins is used to automatically update the application.</a:t>
            </a:r>
          </a:p>
          <a:p>
            <a:endParaRPr lang="en-GB" dirty="0"/>
          </a:p>
          <a:p>
            <a:r>
              <a:rPr lang="en-GB" dirty="0"/>
              <a:t>Updates when commits are made to the main branch.</a:t>
            </a:r>
          </a:p>
          <a:p>
            <a:endParaRPr lang="en-GB" dirty="0"/>
          </a:p>
          <a:p>
            <a:r>
              <a:rPr lang="en-GB" dirty="0"/>
              <a:t>Easier deployment and version control.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6547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45FAA-0A8B-4223-92F0-99F6663B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250E1-E5E1-4EB7-8853-CCE96F445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Used to automate work throughout the infrastructure.</a:t>
            </a:r>
          </a:p>
          <a:p>
            <a:endParaRPr lang="en-GB" dirty="0"/>
          </a:p>
          <a:p>
            <a:r>
              <a:rPr lang="en-GB" dirty="0"/>
              <a:t>Invaluable to a system admin.</a:t>
            </a:r>
          </a:p>
          <a:p>
            <a:endParaRPr lang="en-GB" dirty="0"/>
          </a:p>
          <a:p>
            <a:r>
              <a:rPr lang="en-GB" dirty="0"/>
              <a:t>We specifically used the </a:t>
            </a:r>
            <a:r>
              <a:rPr lang="en-GB" dirty="0" err="1"/>
              <a:t>playbook.yaml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7349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C447E-D230-4420-8BEB-3FE19BC90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Terraform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9E527-27DA-487C-86CF-AF9BF86C4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89368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300</TotalTime>
  <Words>190</Words>
  <Application>Microsoft Office PowerPoint</Application>
  <PresentationFormat>Widescreen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Final Project</vt:lpstr>
      <vt:lpstr>Risk Assessment</vt:lpstr>
      <vt:lpstr>Cost of the Project</vt:lpstr>
      <vt:lpstr>Service Infrastructure</vt:lpstr>
      <vt:lpstr>CI Pipeline</vt:lpstr>
      <vt:lpstr>AWS</vt:lpstr>
      <vt:lpstr>Jenkins Build</vt:lpstr>
      <vt:lpstr>Ansible</vt:lpstr>
      <vt:lpstr>Terraform</vt:lpstr>
      <vt:lpstr>Docker</vt:lpstr>
      <vt:lpstr>Docker Swarm</vt:lpstr>
      <vt:lpstr>NGINX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Jake Lindop</dc:creator>
  <cp:lastModifiedBy>Jake Lindop</cp:lastModifiedBy>
  <cp:revision>10</cp:revision>
  <dcterms:created xsi:type="dcterms:W3CDTF">2022-01-18T09:20:43Z</dcterms:created>
  <dcterms:modified xsi:type="dcterms:W3CDTF">2022-01-18T14:20:52Z</dcterms:modified>
</cp:coreProperties>
</file>