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language.</a:t>
            </a:r>
          </a:p>
          <a:p>
            <a:endParaRPr lang="en-GB" dirty="0"/>
          </a:p>
          <a:p>
            <a:r>
              <a:rPr lang="en-GB" dirty="0"/>
              <a:t>Scope</a:t>
            </a:r>
          </a:p>
          <a:p>
            <a:pPr lvl="1"/>
            <a:r>
              <a:rPr lang="en-GB" dirty="0"/>
              <a:t>MVP</a:t>
            </a:r>
          </a:p>
          <a:p>
            <a:endParaRPr lang="en-GB" dirty="0"/>
          </a:p>
          <a:p>
            <a:r>
              <a:rPr lang="en-GB" dirty="0"/>
              <a:t>CSRF Attacks</a:t>
            </a:r>
          </a:p>
          <a:p>
            <a:endParaRPr lang="en-GB" dirty="0"/>
          </a:p>
          <a:p>
            <a:r>
              <a:rPr lang="en-GB" dirty="0"/>
              <a:t>DDOS Attacks</a:t>
            </a:r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Deploying the software requires at least a t2.small vm.</a:t>
            </a:r>
          </a:p>
          <a:p>
            <a:endParaRPr lang="en-GB" dirty="0"/>
          </a:p>
          <a:p>
            <a:r>
              <a:rPr lang="en-GB" dirty="0"/>
              <a:t>T2.small machine costs £0.017 an hour.</a:t>
            </a:r>
          </a:p>
          <a:p>
            <a:pPr lvl="1"/>
            <a:r>
              <a:rPr lang="en-GB" dirty="0"/>
              <a:t>£0.41 a day.</a:t>
            </a:r>
          </a:p>
          <a:p>
            <a:pPr lvl="1"/>
            <a:r>
              <a:rPr lang="en-GB" dirty="0"/>
              <a:t>Roughly £12.24 a month.</a:t>
            </a:r>
          </a:p>
          <a:p>
            <a:endParaRPr lang="en-GB" dirty="0"/>
          </a:p>
          <a:p>
            <a:r>
              <a:rPr lang="en-GB" dirty="0"/>
              <a:t>We would require 4 machines to deploy the application</a:t>
            </a:r>
          </a:p>
          <a:p>
            <a:pPr lvl="1"/>
            <a:r>
              <a:rPr lang="en-GB" dirty="0"/>
              <a:t>Total maximum cost - £48.96 a month.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to control infrastructure on a cloud service provider.</a:t>
            </a:r>
          </a:p>
          <a:p>
            <a:endParaRPr lang="en-GB" dirty="0"/>
          </a:p>
          <a:p>
            <a:r>
              <a:rPr lang="en-GB" dirty="0"/>
              <a:t>Means that environments will stay up to date.</a:t>
            </a:r>
          </a:p>
          <a:p>
            <a:endParaRPr lang="en-GB" dirty="0"/>
          </a:p>
          <a:p>
            <a:r>
              <a:rPr lang="en-GB" dirty="0"/>
              <a:t>Commonly used for; multi-tier applications, software demos, disposable environments and multi-cloud deployments.</a:t>
            </a:r>
          </a:p>
          <a:p>
            <a:endParaRPr lang="en-GB" dirty="0"/>
          </a:p>
          <a:p>
            <a:r>
              <a:rPr lang="en-GB" dirty="0"/>
              <a:t>Used it to set up </a:t>
            </a:r>
            <a:r>
              <a:rPr lang="en-GB"/>
              <a:t>and configure our vms in AWS.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</TotalTime>
  <Words>292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14</cp:revision>
  <dcterms:created xsi:type="dcterms:W3CDTF">2022-01-18T09:20:43Z</dcterms:created>
  <dcterms:modified xsi:type="dcterms:W3CDTF">2022-01-20T09:32:39Z</dcterms:modified>
</cp:coreProperties>
</file>