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CE0834-9EB0-4202-BD55-5FEE57CF48A3}">
          <p14:sldIdLst>
            <p14:sldId id="256"/>
            <p14:sldId id="257"/>
            <p14:sldId id="26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13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2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387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33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505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686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333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46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2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5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81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02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84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5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4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25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4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417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341C-D117-4C37-8B75-AD7DE3876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0567E-3470-4A6B-B331-60AC5CD44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Jake Lindop, Fabrizio </a:t>
            </a:r>
            <a:r>
              <a:rPr lang="en-GB" dirty="0" err="1"/>
              <a:t>DeAgostini</a:t>
            </a:r>
            <a:r>
              <a:rPr lang="en-GB" dirty="0"/>
              <a:t>, George Barnacle and </a:t>
            </a:r>
            <a:r>
              <a:rPr lang="en-GB" dirty="0" err="1"/>
              <a:t>Thinesh</a:t>
            </a:r>
            <a:r>
              <a:rPr lang="en-GB" dirty="0"/>
              <a:t> </a:t>
            </a:r>
            <a:r>
              <a:rPr lang="en-GB" dirty="0" err="1"/>
              <a:t>Aruleeswaran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4775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1CD2-55A0-451A-A0C4-260D0D7A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D04E-5135-4276-AC66-00852B84F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Container management software.</a:t>
            </a:r>
          </a:p>
          <a:p>
            <a:endParaRPr lang="en-GB" dirty="0"/>
          </a:p>
          <a:p>
            <a:r>
              <a:rPr lang="en-GB" dirty="0"/>
              <a:t>Used to create images, and containers.</a:t>
            </a:r>
          </a:p>
          <a:p>
            <a:endParaRPr lang="en-GB" dirty="0"/>
          </a:p>
          <a:p>
            <a:r>
              <a:rPr lang="en-GB" dirty="0"/>
              <a:t>Uses </a:t>
            </a:r>
            <a:r>
              <a:rPr lang="en-GB" dirty="0" err="1"/>
              <a:t>dockerfiles</a:t>
            </a:r>
            <a:r>
              <a:rPr lang="en-GB" dirty="0"/>
              <a:t> to automate this</a:t>
            </a:r>
          </a:p>
          <a:p>
            <a:endParaRPr lang="en-GB" dirty="0"/>
          </a:p>
          <a:p>
            <a:r>
              <a:rPr lang="en-GB" dirty="0"/>
              <a:t>We’ve used Docker to create and </a:t>
            </a:r>
            <a:r>
              <a:rPr lang="en-GB"/>
              <a:t>use images.</a:t>
            </a:r>
          </a:p>
        </p:txBody>
      </p:sp>
    </p:spTree>
    <p:extLst>
      <p:ext uri="{BB962C8B-B14F-4D97-AF65-F5344CB8AC3E}">
        <p14:creationId xmlns:p14="http://schemas.microsoft.com/office/powerpoint/2010/main" val="90681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089-8495-41FB-82C9-CE150883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5573-5E07-4080-B530-772B5BA80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29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7ECE-8A43-4314-9A4F-51D8DBF7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NGINX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37B0-B131-4EE7-A76A-65EFAB641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19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F257-7626-471C-B360-EEF6C1EF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0F10-5686-46B8-A42C-87A98DF19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15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7CA2-3B7F-4BD3-B5AD-B13065B4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CE03F-218D-457E-AC25-994541CC4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Lack of knowledge on the application language</a:t>
            </a:r>
          </a:p>
        </p:txBody>
      </p:sp>
    </p:spTree>
    <p:extLst>
      <p:ext uri="{BB962C8B-B14F-4D97-AF65-F5344CB8AC3E}">
        <p14:creationId xmlns:p14="http://schemas.microsoft.com/office/powerpoint/2010/main" val="263917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BE4F-19E1-4C39-AC9C-6697CC87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BE20-7C3C-4552-B615-4A9323E5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26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1C74-2336-4129-9267-80789DB4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4C8DE-0E92-4240-B4A1-3019F9F7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96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41FD-B4EB-48C0-8D40-8C75DEA3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2913C-0D9D-434D-9433-066B273A9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48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5C7D-D3CF-4C75-BCE1-A32655BA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1D77-A24C-4D43-8F9F-64C4E74C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used AWS to host our virtual machines.</a:t>
            </a:r>
          </a:p>
          <a:p>
            <a:endParaRPr lang="en-GB" dirty="0"/>
          </a:p>
          <a:p>
            <a:r>
              <a:rPr lang="en-GB" dirty="0"/>
              <a:t>We installed and got the application running manually first.</a:t>
            </a:r>
          </a:p>
          <a:p>
            <a:endParaRPr lang="en-GB" dirty="0"/>
          </a:p>
          <a:p>
            <a:r>
              <a:rPr lang="en-GB" dirty="0"/>
              <a:t>Makes for a remote site to host that is accessible to all of the developers to work on.</a:t>
            </a:r>
          </a:p>
        </p:txBody>
      </p:sp>
    </p:spTree>
    <p:extLst>
      <p:ext uri="{BB962C8B-B14F-4D97-AF65-F5344CB8AC3E}">
        <p14:creationId xmlns:p14="http://schemas.microsoft.com/office/powerpoint/2010/main" val="86793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532D-0793-4F84-A3FA-B3D6FCCA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Jenkins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96E65-00CD-4AED-9E8D-D0940795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Jenkins is used to automatically update the application.</a:t>
            </a:r>
          </a:p>
          <a:p>
            <a:endParaRPr lang="en-GB" dirty="0"/>
          </a:p>
          <a:p>
            <a:r>
              <a:rPr lang="en-GB" dirty="0"/>
              <a:t>Updates when commits are made to the main branch.</a:t>
            </a:r>
          </a:p>
          <a:p>
            <a:endParaRPr lang="en-GB" dirty="0"/>
          </a:p>
          <a:p>
            <a:r>
              <a:rPr lang="en-GB" dirty="0"/>
              <a:t>Easier deployment and version control.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54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5FAA-0A8B-4223-92F0-99F6663B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50E1-E5E1-4EB7-8853-CCE96F445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to automate work throughout the infrastructure.</a:t>
            </a:r>
          </a:p>
          <a:p>
            <a:endParaRPr lang="en-GB" dirty="0"/>
          </a:p>
          <a:p>
            <a:r>
              <a:rPr lang="en-GB" dirty="0"/>
              <a:t>Invaluable to a system admin.</a:t>
            </a:r>
          </a:p>
          <a:p>
            <a:endParaRPr lang="en-GB" dirty="0"/>
          </a:p>
          <a:p>
            <a:r>
              <a:rPr lang="en-GB" dirty="0"/>
              <a:t>We specifically used the </a:t>
            </a:r>
            <a:r>
              <a:rPr lang="en-GB" dirty="0" err="1"/>
              <a:t>playbook.yaml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734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447E-D230-4420-8BEB-3FE19BC9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9E527-27DA-487C-86CF-AF9BF86C4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936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279</TotalTime>
  <Words>154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Final Project</vt:lpstr>
      <vt:lpstr>Risk Assessment</vt:lpstr>
      <vt:lpstr>Cost of the Project</vt:lpstr>
      <vt:lpstr>Service Infrastructure</vt:lpstr>
      <vt:lpstr>CI Pipeline</vt:lpstr>
      <vt:lpstr>AWS</vt:lpstr>
      <vt:lpstr>Jenkins Build</vt:lpstr>
      <vt:lpstr>Ansible</vt:lpstr>
      <vt:lpstr>Terraform</vt:lpstr>
      <vt:lpstr>Docker</vt:lpstr>
      <vt:lpstr>Docker Swarm</vt:lpstr>
      <vt:lpstr>NGINX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Jake Lindop</dc:creator>
  <cp:lastModifiedBy>Jake Lindop</cp:lastModifiedBy>
  <cp:revision>8</cp:revision>
  <dcterms:created xsi:type="dcterms:W3CDTF">2022-01-18T09:20:43Z</dcterms:created>
  <dcterms:modified xsi:type="dcterms:W3CDTF">2022-01-18T14:00:13Z</dcterms:modified>
</cp:coreProperties>
</file>