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E0834-9EB0-4202-BD55-5FEE57CF48A3}">
          <p14:sldIdLst>
            <p14:sldId id="256"/>
            <p14:sldId id="257"/>
            <p14:sldId id="270"/>
            <p14:sldId id="271"/>
            <p14:sldId id="269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3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41C-D117-4C37-8B75-AD7DE387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567E-3470-4A6B-B331-60AC5CD4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Lindop, Fabrizio </a:t>
            </a:r>
            <a:r>
              <a:rPr lang="en-GB" dirty="0" err="1"/>
              <a:t>DeAgostini</a:t>
            </a:r>
            <a:r>
              <a:rPr lang="en-GB" dirty="0"/>
              <a:t>, George Barnacle and </a:t>
            </a:r>
            <a:r>
              <a:rPr lang="en-GB" dirty="0" err="1"/>
              <a:t>Thinesh</a:t>
            </a:r>
            <a:r>
              <a:rPr lang="en-GB" dirty="0"/>
              <a:t> </a:t>
            </a:r>
            <a:r>
              <a:rPr lang="en-GB" dirty="0" err="1"/>
              <a:t>Aruleeswaran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7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CD2-55A0-451A-A0C4-260D0D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D04E-5135-4276-AC66-00852B84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management software.</a:t>
            </a:r>
          </a:p>
          <a:p>
            <a:endParaRPr lang="en-GB" dirty="0"/>
          </a:p>
          <a:p>
            <a:r>
              <a:rPr lang="en-GB" dirty="0"/>
              <a:t>Used to create images, and containers.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dockerfiles</a:t>
            </a:r>
            <a:r>
              <a:rPr lang="en-GB" dirty="0"/>
              <a:t> to automate this</a:t>
            </a:r>
          </a:p>
          <a:p>
            <a:endParaRPr lang="en-GB" dirty="0"/>
          </a:p>
          <a:p>
            <a:r>
              <a:rPr lang="en-GB" dirty="0"/>
              <a:t>We’ve used Docker to create and use images.</a:t>
            </a:r>
          </a:p>
        </p:txBody>
      </p:sp>
    </p:spTree>
    <p:extLst>
      <p:ext uri="{BB962C8B-B14F-4D97-AF65-F5344CB8AC3E}">
        <p14:creationId xmlns:p14="http://schemas.microsoft.com/office/powerpoint/2010/main" val="90681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089-8495-41FB-82C9-CE15088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5573-5E07-4080-B530-772B5BA8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swarm allows for multiple containers across multiple hosts.</a:t>
            </a:r>
          </a:p>
          <a:p>
            <a:endParaRPr lang="en-GB" dirty="0"/>
          </a:p>
          <a:p>
            <a:r>
              <a:rPr lang="en-GB" dirty="0"/>
              <a:t>Means that rolling updates can be applied.</a:t>
            </a:r>
          </a:p>
          <a:p>
            <a:endParaRPr lang="en-GB" dirty="0"/>
          </a:p>
          <a:p>
            <a:r>
              <a:rPr lang="en-GB" dirty="0"/>
              <a:t>We have used it for that purpose.</a:t>
            </a:r>
          </a:p>
        </p:txBody>
      </p:sp>
    </p:spTree>
    <p:extLst>
      <p:ext uri="{BB962C8B-B14F-4D97-AF65-F5344CB8AC3E}">
        <p14:creationId xmlns:p14="http://schemas.microsoft.com/office/powerpoint/2010/main" val="17932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ECE-8A43-4314-9A4F-51D8DBF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7B0-B131-4EE7-A76A-65EFAB64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Web serving</a:t>
            </a:r>
          </a:p>
          <a:p>
            <a:pPr lvl="1"/>
            <a:r>
              <a:rPr lang="en-GB" dirty="0"/>
              <a:t>Reverse proxying</a:t>
            </a:r>
          </a:p>
          <a:p>
            <a:pPr lvl="1"/>
            <a:r>
              <a:rPr lang="en-GB" dirty="0"/>
              <a:t>Caching</a:t>
            </a:r>
          </a:p>
          <a:p>
            <a:pPr lvl="1"/>
            <a:r>
              <a:rPr lang="en-GB" dirty="0"/>
              <a:t>Load balancing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1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257-7626-471C-B360-EEF6C1E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F10-5686-46B8-A42C-87A98DF1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CA2-3B7F-4BD3-B5AD-B13065B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9ECE25-4E64-4A33-8AC2-70B5B334C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003" y="1152983"/>
            <a:ext cx="8346831" cy="5305274"/>
          </a:xfrm>
        </p:spPr>
      </p:pic>
    </p:spTree>
    <p:extLst>
      <p:ext uri="{BB962C8B-B14F-4D97-AF65-F5344CB8AC3E}">
        <p14:creationId xmlns:p14="http://schemas.microsoft.com/office/powerpoint/2010/main" val="26391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B71D-1006-4D3E-9753-EEBB026A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F5890-0D12-49F9-ACCF-1D4661CEC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346418"/>
            <a:ext cx="7643445" cy="5345835"/>
          </a:xfrm>
        </p:spPr>
      </p:pic>
    </p:spTree>
    <p:extLst>
      <p:ext uri="{BB962C8B-B14F-4D97-AF65-F5344CB8AC3E}">
        <p14:creationId xmlns:p14="http://schemas.microsoft.com/office/powerpoint/2010/main" val="60167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3804-817B-43F8-9F60-8D49C1A5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39186-C255-4B5E-BF75-D037DA109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359680"/>
            <a:ext cx="10510090" cy="3286746"/>
          </a:xfrm>
        </p:spPr>
      </p:pic>
    </p:spTree>
    <p:extLst>
      <p:ext uri="{BB962C8B-B14F-4D97-AF65-F5344CB8AC3E}">
        <p14:creationId xmlns:p14="http://schemas.microsoft.com/office/powerpoint/2010/main" val="357829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E4F-19E1-4C39-AC9C-6697CC8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E20-7C3C-4552-B615-4A9323E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Deploying the software requires at least a t2.small vm.</a:t>
            </a:r>
          </a:p>
          <a:p>
            <a:endParaRPr lang="en-GB" dirty="0"/>
          </a:p>
          <a:p>
            <a:r>
              <a:rPr lang="en-GB" dirty="0"/>
              <a:t>T2.small machine costs £0.017 an hour.</a:t>
            </a:r>
          </a:p>
          <a:p>
            <a:pPr lvl="1"/>
            <a:r>
              <a:rPr lang="en-GB" dirty="0"/>
              <a:t>£0.41 a day.</a:t>
            </a:r>
          </a:p>
          <a:p>
            <a:pPr lvl="1"/>
            <a:r>
              <a:rPr lang="en-GB" dirty="0"/>
              <a:t>Roughly £12.24 a month.</a:t>
            </a:r>
          </a:p>
          <a:p>
            <a:endParaRPr lang="en-GB" dirty="0"/>
          </a:p>
          <a:p>
            <a:r>
              <a:rPr lang="en-GB" dirty="0"/>
              <a:t>We would require 4 machines to deploy the application</a:t>
            </a:r>
          </a:p>
          <a:p>
            <a:pPr lvl="1"/>
            <a:r>
              <a:rPr lang="en-GB" dirty="0"/>
              <a:t>Total maximum cost - £48.96 a month.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6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C7D-D3CF-4C75-BCE1-A3265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D77-A24C-4D43-8F9F-64C4E74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AWS to host our virtual machines.</a:t>
            </a:r>
          </a:p>
          <a:p>
            <a:endParaRPr lang="en-GB" dirty="0"/>
          </a:p>
          <a:p>
            <a:r>
              <a:rPr lang="en-GB" dirty="0"/>
              <a:t>We installed and got the application running manually first.</a:t>
            </a:r>
          </a:p>
          <a:p>
            <a:endParaRPr lang="en-GB" dirty="0"/>
          </a:p>
          <a:p>
            <a:r>
              <a:rPr lang="en-GB" dirty="0"/>
              <a:t>Makes for a remote site to host that is accessible to all of the developers to work on.</a:t>
            </a:r>
          </a:p>
        </p:txBody>
      </p:sp>
    </p:spTree>
    <p:extLst>
      <p:ext uri="{BB962C8B-B14F-4D97-AF65-F5344CB8AC3E}">
        <p14:creationId xmlns:p14="http://schemas.microsoft.com/office/powerpoint/2010/main" val="8679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32D-0793-4F84-A3FA-B3D6FCCA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5-00CD-4AED-9E8D-D094079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 is used to automatically update the application.</a:t>
            </a:r>
          </a:p>
          <a:p>
            <a:endParaRPr lang="en-GB" dirty="0"/>
          </a:p>
          <a:p>
            <a:r>
              <a:rPr lang="en-GB" dirty="0"/>
              <a:t>Updates when commits are made to the main branch.</a:t>
            </a:r>
          </a:p>
          <a:p>
            <a:endParaRPr lang="en-GB" dirty="0"/>
          </a:p>
          <a:p>
            <a:r>
              <a:rPr lang="en-GB" dirty="0"/>
              <a:t>Easier deployment and version control.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FAA-0A8B-4223-92F0-99F6663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0E1-E5E1-4EB7-8853-CCE96F44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automate work throughout the infrastructure.</a:t>
            </a:r>
          </a:p>
          <a:p>
            <a:endParaRPr lang="en-GB" dirty="0"/>
          </a:p>
          <a:p>
            <a:r>
              <a:rPr lang="en-GB" dirty="0"/>
              <a:t>Invaluable to a system admin.</a:t>
            </a:r>
          </a:p>
          <a:p>
            <a:endParaRPr lang="en-GB" dirty="0"/>
          </a:p>
          <a:p>
            <a:r>
              <a:rPr lang="en-GB" dirty="0"/>
              <a:t>We specifically used the </a:t>
            </a:r>
            <a:r>
              <a:rPr lang="en-GB" dirty="0" err="1"/>
              <a:t>playbook.yaml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47E-D230-4420-8BEB-3FE19BC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E527-27DA-487C-86CF-AF9BF86C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tool to control infrastructure on a cloud service provider.</a:t>
            </a:r>
          </a:p>
          <a:p>
            <a:endParaRPr lang="en-GB" dirty="0"/>
          </a:p>
          <a:p>
            <a:r>
              <a:rPr lang="en-GB" dirty="0"/>
              <a:t>Means that environments will stay up to date.</a:t>
            </a:r>
          </a:p>
          <a:p>
            <a:endParaRPr lang="en-GB" dirty="0"/>
          </a:p>
          <a:p>
            <a:r>
              <a:rPr lang="en-GB" dirty="0"/>
              <a:t>Commonly used for; multi-tier applications, software demos, disposable environments and multi-cloud deployments.</a:t>
            </a:r>
          </a:p>
          <a:p>
            <a:endParaRPr lang="en-GB" dirty="0"/>
          </a:p>
          <a:p>
            <a:r>
              <a:rPr lang="en-GB" dirty="0"/>
              <a:t>Used it to set up and configure our vms in AWS.</a:t>
            </a:r>
          </a:p>
        </p:txBody>
      </p:sp>
    </p:spTree>
    <p:extLst>
      <p:ext uri="{BB962C8B-B14F-4D97-AF65-F5344CB8AC3E}">
        <p14:creationId xmlns:p14="http://schemas.microsoft.com/office/powerpoint/2010/main" val="366893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862</TotalTime>
  <Words>286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Final Project</vt:lpstr>
      <vt:lpstr>Risk Assessment</vt:lpstr>
      <vt:lpstr>Risk Assessment cont.</vt:lpstr>
      <vt:lpstr>Risk Assessment cont.</vt:lpstr>
      <vt:lpstr>Cost of the Project</vt:lpstr>
      <vt:lpstr>AWS</vt:lpstr>
      <vt:lpstr>Jenkins Build</vt:lpstr>
      <vt:lpstr>Ansible</vt:lpstr>
      <vt:lpstr>Terraform</vt:lpstr>
      <vt:lpstr>Docker</vt:lpstr>
      <vt:lpstr>Docker Swarm</vt:lpstr>
      <vt:lpstr>NGINX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Jake Lindop</dc:creator>
  <cp:lastModifiedBy>Jake Lindop</cp:lastModifiedBy>
  <cp:revision>15</cp:revision>
  <dcterms:created xsi:type="dcterms:W3CDTF">2022-01-18T09:20:43Z</dcterms:created>
  <dcterms:modified xsi:type="dcterms:W3CDTF">2022-01-20T15:28:18Z</dcterms:modified>
</cp:coreProperties>
</file>