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57" r:id="rId3"/>
    <p:sldId id="271" r:id="rId4"/>
    <p:sldId id="272" r:id="rId5"/>
    <p:sldId id="273" r:id="rId6"/>
    <p:sldId id="264" r:id="rId7"/>
    <p:sldId id="274" r:id="rId8"/>
    <p:sldId id="275" r:id="rId9"/>
    <p:sldId id="265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6406C01-7E83-4650-8EF5-394419DCB348}">
      <dgm:prSet phldrT="[Text]"/>
      <dgm:spPr/>
      <dgm:t>
        <a:bodyPr rtlCol="0"/>
        <a:lstStyle/>
        <a:p>
          <a:pPr rtl="0"/>
          <a:r>
            <a:rPr lang="it-IT" noProof="0" dirty="0"/>
            <a:t>Cattura del frame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 rtlCol="0"/>
        <a:lstStyle/>
        <a:p>
          <a:pPr rtl="0"/>
          <a:endParaRPr lang="en-US"/>
        </a:p>
      </dgm:t>
    </dgm:pt>
    <dgm:pt modelId="{7C5B61F0-A4F6-4FCA-B552-36151F31051E}" type="sibTrans" cxnId="{4D956F8D-5727-488A-93AF-F33602655A44}">
      <dgm:prSet/>
      <dgm:spPr/>
      <dgm:t>
        <a:bodyPr rtlCol="0"/>
        <a:lstStyle/>
        <a:p>
          <a:pPr rtl="0"/>
          <a:endParaRPr lang="en-US"/>
        </a:p>
      </dgm:t>
    </dgm:pt>
    <dgm:pt modelId="{E4E9F0D0-FF23-4B59-9B97-973BCBE5DC65}">
      <dgm:prSet phldrT="[Text]"/>
      <dgm:spPr/>
      <dgm:t>
        <a:bodyPr rtlCol="0"/>
        <a:lstStyle/>
        <a:p>
          <a:pPr rtl="0"/>
          <a:r>
            <a:rPr lang="it-IT" noProof="0" dirty="0"/>
            <a:t>Allocazione memoria sul device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 rtlCol="0"/>
        <a:lstStyle/>
        <a:p>
          <a:pPr rtl="0"/>
          <a:endParaRPr lang="en-US"/>
        </a:p>
      </dgm:t>
    </dgm:pt>
    <dgm:pt modelId="{D32B195A-7CAD-474B-B79C-BE4BB171E742}" type="sibTrans" cxnId="{37A3A996-9723-4BDB-8959-9D9B7799BD9A}">
      <dgm:prSet/>
      <dgm:spPr/>
      <dgm:t>
        <a:bodyPr rtlCol="0"/>
        <a:lstStyle/>
        <a:p>
          <a:pPr rtl="0"/>
          <a:endParaRPr lang="en-US"/>
        </a:p>
      </dgm:t>
    </dgm:pt>
    <dgm:pt modelId="{5D952622-A79E-41E4-BBC2-6212DEFFA91C}">
      <dgm:prSet phldrT="[Text]"/>
      <dgm:spPr/>
      <dgm:t>
        <a:bodyPr rtlCol="0"/>
        <a:lstStyle/>
        <a:p>
          <a:pPr rtl="0"/>
          <a:r>
            <a:rPr lang="it-IT" noProof="0" dirty="0"/>
            <a:t>Esecuzione thread GPU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 rtlCol="0"/>
        <a:lstStyle/>
        <a:p>
          <a:pPr rtl="0"/>
          <a:endParaRPr lang="en-US"/>
        </a:p>
      </dgm:t>
    </dgm:pt>
    <dgm:pt modelId="{092BAEF3-D9F2-476B-9A0B-6F14CC814529}" type="sibTrans" cxnId="{A22BDB9A-90BB-4DA2-8850-00D4F1D3B898}">
      <dgm:prSet/>
      <dgm:spPr/>
      <dgm:t>
        <a:bodyPr rtlCol="0"/>
        <a:lstStyle/>
        <a:p>
          <a:pPr rtl="0"/>
          <a:endParaRPr lang="en-US"/>
        </a:p>
      </dgm:t>
    </dgm:pt>
    <dgm:pt modelId="{5248D9DA-6444-46F6-8D28-C8BB2253AAD1}">
      <dgm:prSet phldrT="[Text]"/>
      <dgm:spPr/>
      <dgm:t>
        <a:bodyPr rtlCol="0"/>
        <a:lstStyle/>
        <a:p>
          <a:pPr rtl="0"/>
          <a:r>
            <a:rPr lang="it-IT" noProof="0" dirty="0"/>
            <a:t>Produzione del risultato in memoria device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 rtlCol="0"/>
        <a:lstStyle/>
        <a:p>
          <a:pPr rtl="0"/>
          <a:endParaRPr lang="en-US"/>
        </a:p>
      </dgm:t>
    </dgm:pt>
    <dgm:pt modelId="{011B552E-515A-4C41-B810-0D2552861422}" type="sibTrans" cxnId="{35AF286C-A401-4C08-B8A3-F38B03322BD8}">
      <dgm:prSet/>
      <dgm:spPr/>
      <dgm:t>
        <a:bodyPr rtlCol="0"/>
        <a:lstStyle/>
        <a:p>
          <a:pPr rtl="0"/>
          <a:endParaRPr lang="en-US"/>
        </a:p>
      </dgm:t>
    </dgm:pt>
    <dgm:pt modelId="{50706FFE-8A00-485D-9FF7-8D310692C602}">
      <dgm:prSet phldrT="[Text]"/>
      <dgm:spPr/>
      <dgm:t>
        <a:bodyPr rtlCol="0"/>
        <a:lstStyle/>
        <a:p>
          <a:pPr rtl="0"/>
          <a:r>
            <a:rPr lang="it-IT" noProof="0" dirty="0"/>
            <a:t>Copia risultato </a:t>
          </a:r>
          <a:r>
            <a:rPr lang="it-IT" noProof="0" dirty="0" err="1"/>
            <a:t>sull’host</a:t>
          </a:r>
          <a:endParaRPr lang="it-IT" noProof="0" dirty="0"/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 rtlCol="0"/>
        <a:lstStyle/>
        <a:p>
          <a:pPr rtl="0"/>
          <a:endParaRPr lang="en-US"/>
        </a:p>
      </dgm:t>
    </dgm:pt>
    <dgm:pt modelId="{CD03DFF4-D962-46D6-AFFA-2A87FD08403E}" type="sibTrans" cxnId="{7599CECE-5293-4C57-A979-D096C99254C7}">
      <dgm:prSet/>
      <dgm:spPr/>
      <dgm:t>
        <a:bodyPr rtlCol="0"/>
        <a:lstStyle/>
        <a:p>
          <a:pPr rtl="0"/>
          <a:endParaRPr lang="en-US"/>
        </a:p>
      </dgm:t>
    </dgm:pt>
    <dgm:pt modelId="{3A9B5D84-CB00-4BC9-ADB2-5CF832F36763}">
      <dgm:prSet phldrT="[Text]"/>
      <dgm:spPr/>
      <dgm:t>
        <a:bodyPr rtlCol="0"/>
        <a:lstStyle/>
        <a:p>
          <a:pPr rtl="0"/>
          <a:r>
            <a:rPr lang="it-IT" noProof="0" dirty="0"/>
            <a:t>Fine analisi frame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 rtlCol="0"/>
        <a:lstStyle/>
        <a:p>
          <a:pPr rtl="0"/>
          <a:endParaRPr lang="en-US"/>
        </a:p>
      </dgm:t>
    </dgm:pt>
    <dgm:pt modelId="{98E878CF-4A49-4E76-BD23-AE7C5290BAFD}" type="sibTrans" cxnId="{11A0AF47-4BCA-470E-92BF-7B388FFB0DE8}">
      <dgm:prSet/>
      <dgm:spPr/>
      <dgm:t>
        <a:bodyPr rtlCol="0"/>
        <a:lstStyle/>
        <a:p>
          <a:pPr rtl="0"/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rtlCol="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/>
            <a:t>Allocazione memoria sul device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noProof="0" dirty="0"/>
            <a:t>Cattura del frame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rtlCol="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/>
            <a:t>Produzione del risultato in memoria device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noProof="0" dirty="0"/>
            <a:t>Esecuzione thread GPU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rtlCol="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/>
            <a:t>Fine analisi frame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noProof="0" dirty="0"/>
            <a:t>Copia risultato </a:t>
          </a:r>
          <a:r>
            <a:rPr lang="it-IT" sz="1300" kern="1200" noProof="0" dirty="0" err="1"/>
            <a:t>sull’host</a:t>
          </a:r>
          <a:endParaRPr lang="it-IT" sz="1300" kern="1200" noProof="0" dirty="0"/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29CACC-1C38-41D1-95DA-9B331B943FBC}" type="datetime1">
              <a:rPr lang="it-IT" smtClean="0"/>
              <a:t>09/09/2019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724DE-8C22-4DD0-B00D-D2F34D07F374}" type="datetime1">
              <a:rPr lang="it-IT" smtClean="0"/>
              <a:pPr/>
              <a:t>09/09/2019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6613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6922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67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ttore dirit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ttore dirit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ttore dirit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ttore dirit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ttore dirit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ttore dirit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ttore dirit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ttore dirit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ttore dirit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ttore dirit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ttore dirit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ttore dirit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dirit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ttore dirit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ttore dirit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ttore dirit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ttore dirit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ttore dirit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93845" y="1296063"/>
            <a:ext cx="9604310" cy="3996563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cxnSp>
        <p:nvCxnSpPr>
          <p:cNvPr id="58" name="Connettore dirit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4BEF41-437E-44AD-96F2-AA6321C74C9E}" type="datetime1">
              <a:rPr lang="it-IT" smtClean="0"/>
              <a:pPr/>
              <a:t>09/09/2019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3B66FF-33B7-49ED-8C4C-3A439535B7E7}" type="datetime1">
              <a:rPr lang="it-IT" smtClean="0"/>
              <a:pPr/>
              <a:t>09/09/2019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4032A6-EBA4-4103-BD10-79955652D284}" type="datetime1">
              <a:rPr lang="it-IT" smtClean="0"/>
              <a:pPr/>
              <a:t>09/09/2019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ttore dirit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ttore dirit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ttore dirit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ttore dirit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ttore dirit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ttore dirit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ttore dirit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ttore dirit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ttore dirit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ttore dirit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dirit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dirit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ttore dirit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ttore dirit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ttore dirit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ttore dirit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58" name="Connettore dirit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12D4B8-69ED-416E-86C5-1F8A8E952773}" type="datetime1">
              <a:rPr lang="it-IT" smtClean="0"/>
              <a:pPr/>
              <a:t>09/09/2019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6F7F1C-7A90-4330-9C10-94F917056A8D}" type="datetime1">
              <a:rPr lang="it-IT" smtClean="0"/>
              <a:pPr/>
              <a:t>09/09/2019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6FFFEF-82E3-467B-B2B6-92D86A69C217}" type="datetime1">
              <a:rPr lang="it-IT" smtClean="0"/>
              <a:pPr/>
              <a:t>09/09/2019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ttore dirit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dirit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dirit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dirit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dirit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dirit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dirit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dirit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dirit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dirit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dirit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dirit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dirit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ttore dirit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ttore dirit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ttore dirit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ttore dirit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ttore dirit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ttore dirit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ttore dirit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ttore dirit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ttore dirit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ttore dirit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ttore dirit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ttore dirit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ttore dirit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ttore dirit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ttore dirit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ttore dirit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ttore dirit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ttore dirit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ttore dirit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ttore dirit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ttore dirit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ttore dirit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ttore dirit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ttore dirit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ttore dirit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ttore dirit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ttore dirit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ttore dirit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ttore dirit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ttore dirit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egnaposto piè di pagina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12" name="Segnaposto dat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C928A1-9E1E-48FD-AB3C-09DD25247290}" type="datetime1">
              <a:rPr lang="it-IT" smtClean="0"/>
              <a:pPr/>
              <a:t>09/09/2019</a:t>
            </a:fld>
            <a:endParaRPr lang="it-IT" dirty="0"/>
          </a:p>
        </p:txBody>
      </p:sp>
      <p:sp>
        <p:nvSpPr>
          <p:cNvPr id="214" name="Segnaposto numero diapositiva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ttore dirit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ttore dirit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ttore dirit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ttore dirit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ttore dirit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ttore dirit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ttore dirit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ttore dirit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ttore dirit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ttore dirit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dirit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dirit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ttore dirit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ttore dirit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ttore dirit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tango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60" name="Connettore diritto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1644F3-824F-48A5-8157-2BE66488F879}" type="datetime1">
              <a:rPr lang="it-IT" smtClean="0"/>
              <a:pPr/>
              <a:t>09/09/2019</a:t>
            </a:fld>
            <a:endParaRPr lang="it-IT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ttore dirit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ttore dirit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ttore dirit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ttore dirit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ttore dirit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ttore dirit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ttore dirit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ttore dirit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ttore dirit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ttore dirit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dirit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dirit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dirit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ttore dirit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ttore dirit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ttore dirit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ttore dirit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ttore dirit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dirit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tango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59" name="Connettore diritto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ttore dirit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dirit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dirit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dirit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dirit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dirit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dirit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dirit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dirit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dirit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dirit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dirit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dirit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dirit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dirit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dirit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ttore dirit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ttore dirit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ttore dirit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ttore dirit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ttore dirit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ttore dirit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ttore dirit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ttore dirit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ttore dirit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ttore dirit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ttore dirit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ttore dirit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ttore dirit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ttore dirit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ttore dirit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ttore dirit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ttore dirit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ttore dirit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ttore dirit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ttore dirit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ttore dirit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ttore dirit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ttore dirit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ttore dirit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ttore dirit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ttore dirit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ttore dirit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ttore dirit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ttore dirit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cxnSp>
        <p:nvCxnSpPr>
          <p:cNvPr id="148" name="Connettore diritto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0EC1DB59-15F9-41A6-B135-7FC3368466C4}" type="datetime1">
              <a:rPr lang="it-IT" smtClean="0"/>
              <a:pPr/>
              <a:t>09/09/2019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800" dirty="0"/>
              <a:t>High Performance Computing</a:t>
            </a:r>
            <a:br>
              <a:rPr lang="it-IT" sz="4800" dirty="0"/>
            </a:br>
            <a:r>
              <a:rPr lang="it-IT" sz="2800" b="0" i="1" dirty="0" err="1"/>
              <a:t>Birds</a:t>
            </a:r>
            <a:r>
              <a:rPr lang="it-IT" sz="2800" b="0" i="1" dirty="0"/>
              <a:t> </a:t>
            </a:r>
            <a:r>
              <a:rPr lang="it-IT" sz="2800" b="0" i="1" dirty="0" err="1"/>
              <a:t>eye</a:t>
            </a:r>
            <a:r>
              <a:rPr lang="it-IT" sz="2800" b="0" i="1" dirty="0"/>
              <a:t> </a:t>
            </a:r>
            <a:r>
              <a:rPr lang="it-IT" sz="2800" b="0" i="1" dirty="0" err="1"/>
              <a:t>projection</a:t>
            </a:r>
            <a:endParaRPr lang="it-IT" sz="2800" b="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716445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Di Blasi Fabrizio</a:t>
            </a:r>
          </a:p>
          <a:p>
            <a:pPr rtl="0"/>
            <a:r>
              <a:rPr lang="it-IT" dirty="0" err="1"/>
              <a:t>a.a</a:t>
            </a:r>
            <a:r>
              <a:rPr lang="it-IT" dirty="0"/>
              <a:t> 2018/2019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Proiettare un frame di un video secondo un angolo differente da quello dell’inquadratura</a:t>
            </a:r>
          </a:p>
          <a:p>
            <a:pPr rtl="0"/>
            <a:r>
              <a:rPr lang="it-IT" dirty="0"/>
              <a:t>Parallelizzare il calcolo utilizzando CUDA</a:t>
            </a:r>
          </a:p>
          <a:p>
            <a:pPr rtl="0"/>
            <a:r>
              <a:rPr lang="it-IT" dirty="0"/>
              <a:t>Confrontare le tempistiche tra codice parallelizzato codice sequenziale</a:t>
            </a:r>
          </a:p>
          <a:p>
            <a:pPr rtl="0"/>
            <a:r>
              <a:rPr lang="it-IT" dirty="0"/>
              <a:t>Capacità di analizzare sia uno stream video preesistente che un stream proveniente da webcam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2E123-6064-43F8-B6C4-C5F38451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Librerie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676FA1-13C9-4E36-B55F-87690F941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08923"/>
            <a:ext cx="9601200" cy="3809999"/>
          </a:xfrm>
        </p:spPr>
        <p:txBody>
          <a:bodyPr/>
          <a:lstStyle/>
          <a:p>
            <a:r>
              <a:rPr lang="it-IT" dirty="0" err="1"/>
              <a:t>OpenCV</a:t>
            </a:r>
            <a:endParaRPr lang="it-IT" dirty="0"/>
          </a:p>
          <a:p>
            <a:r>
              <a:rPr lang="it-IT" dirty="0"/>
              <a:t>CUDA</a:t>
            </a:r>
          </a:p>
          <a:p>
            <a:r>
              <a:rPr lang="it-IT" dirty="0" err="1"/>
              <a:t>FFmpeg</a:t>
            </a:r>
            <a:endParaRPr lang="it-IT" dirty="0"/>
          </a:p>
        </p:txBody>
      </p:sp>
      <p:pic>
        <p:nvPicPr>
          <p:cNvPr id="1026" name="Picture 2" descr="https://www.macupdate.com/images/icons256/27014.png">
            <a:extLst>
              <a:ext uri="{FF2B5EF4-FFF2-40B4-BE49-F238E27FC236}">
                <a16:creationId xmlns:a16="http://schemas.microsoft.com/office/drawing/2014/main" id="{817C18ED-12BF-4D59-AB78-0206149A2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497" y="107369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ontent.hdroidblog.net/2015/08/OpenCV_Logo.png">
            <a:extLst>
              <a:ext uri="{FF2B5EF4-FFF2-40B4-BE49-F238E27FC236}">
                <a16:creationId xmlns:a16="http://schemas.microsoft.com/office/drawing/2014/main" id="{5D8F3192-BFCF-44DA-AF3A-E94822821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260" y="1073698"/>
            <a:ext cx="276094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iro.medium.com/max/2560/1*mgCxTQSqrTvKsmDRmuRa7w.jpeg">
            <a:extLst>
              <a:ext uri="{FF2B5EF4-FFF2-40B4-BE49-F238E27FC236}">
                <a16:creationId xmlns:a16="http://schemas.microsoft.com/office/drawing/2014/main" id="{0497FDAC-F7CF-4F5F-AF53-19B9800D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74783"/>
            <a:ext cx="4704522" cy="229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22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04771A-F2EC-465F-85CA-FD700E88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Cenni teorici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FD6218-65F4-4098-8C00-F79FBB15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</a:t>
            </a:r>
            <a:r>
              <a:rPr lang="it-IT" dirty="0" err="1"/>
              <a:t>birds</a:t>
            </a:r>
            <a:r>
              <a:rPr lang="it-IT" dirty="0"/>
              <a:t> </a:t>
            </a:r>
            <a:r>
              <a:rPr lang="it-IT" dirty="0" err="1"/>
              <a:t>eye</a:t>
            </a:r>
            <a:r>
              <a:rPr lang="it-IT" dirty="0"/>
              <a:t> </a:t>
            </a:r>
            <a:r>
              <a:rPr lang="it-IT" dirty="0" err="1"/>
              <a:t>view</a:t>
            </a:r>
            <a:r>
              <a:rPr lang="it-IT" dirty="0"/>
              <a:t> è una tecnica matematica in cui le coordinate di un sistema vengono trasformate da una prospettiva all’altra.</a:t>
            </a:r>
          </a:p>
          <a:p>
            <a:r>
              <a:rPr lang="it-IT" dirty="0"/>
              <a:t>Lo scopo è avere una proiezione</a:t>
            </a:r>
            <a:br>
              <a:rPr lang="it-IT" dirty="0"/>
            </a:br>
            <a:r>
              <a:rPr lang="it-IT" dirty="0"/>
              <a:t>dei pixel diversa dall’angolo</a:t>
            </a:r>
            <a:br>
              <a:rPr lang="it-IT" dirty="0"/>
            </a:br>
            <a:r>
              <a:rPr lang="it-IT" dirty="0"/>
              <a:t>dell’inquadratura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30C58DA-451A-4D0B-A668-5A01D23B4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342" y="2862470"/>
            <a:ext cx="6132274" cy="326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3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C6C563-AFE6-4D01-A4CE-7D340CC3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a blocchi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C433AFB0-A9DD-4CDC-82B5-2C16187AF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Vi sono due flussi selezionabili</a:t>
            </a:r>
            <a:br>
              <a:rPr lang="it-IT" dirty="0"/>
            </a:br>
            <a:r>
              <a:rPr lang="it-IT" dirty="0"/>
              <a:t>da linea di comando</a:t>
            </a:r>
          </a:p>
          <a:p>
            <a:r>
              <a:rPr lang="it-IT" dirty="0"/>
              <a:t>Parallelizzato con CUDA</a:t>
            </a:r>
          </a:p>
          <a:p>
            <a:r>
              <a:rPr lang="it-IT" dirty="0"/>
              <a:t>Sfruttando solo direttive </a:t>
            </a:r>
            <a:r>
              <a:rPr lang="it-IT" dirty="0" err="1"/>
              <a:t>OpenCV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C45952D-F149-451F-ACCE-DC6D78A94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793" y="0"/>
            <a:ext cx="5112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CUDA</a:t>
            </a:r>
          </a:p>
        </p:txBody>
      </p:sp>
      <p:graphicFrame>
        <p:nvGraphicFramePr>
          <p:cNvPr id="4" name="Segnaposto contenuto 3" descr="Diagramma Processo frecce che mostra 3 passaggi disposti da sinistra a destra con le descrizioni delle attività per ogni grupp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605911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34A51-8528-4910-AD6E-30B95EDA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 Utente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9DB1C0-5083-495B-833D-4C55CABC3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L’utente ha a disposizione dei</a:t>
            </a:r>
            <a:br>
              <a:rPr lang="it-IT" dirty="0"/>
            </a:br>
            <a:r>
              <a:rPr lang="it-IT" dirty="0"/>
              <a:t>parametri di regolazione</a:t>
            </a:r>
          </a:p>
          <a:p>
            <a:r>
              <a:rPr lang="it-IT" dirty="0"/>
              <a:t>In questo modo è possibile cambiare a piacere </a:t>
            </a:r>
            <a:br>
              <a:rPr lang="it-IT" dirty="0"/>
            </a:br>
            <a:r>
              <a:rPr lang="it-IT" dirty="0"/>
              <a:t>l’angolazione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21DAD97-01F6-4BD5-838D-3C76A2735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57" y="823119"/>
            <a:ext cx="4182942" cy="521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CE96E-9CC6-4EC4-BC9B-BDD00103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 e 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6C6A0F-26A0-4C78-991B-747EE35F3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Dai tempi di esecuzione misurati per i due diverse tipologie di manipolazione del frame emerge che</a:t>
            </a:r>
          </a:p>
          <a:p>
            <a:r>
              <a:rPr lang="it-IT" dirty="0"/>
              <a:t>L’hardware, il CPU e RAM in particolare, genera un collo di bottiglia.</a:t>
            </a:r>
          </a:p>
          <a:p>
            <a:r>
              <a:rPr lang="it-IT" dirty="0"/>
              <a:t>Con un hardware recente non si apprezza una grande differenza nei tempi di esecuzione</a:t>
            </a:r>
          </a:p>
          <a:p>
            <a:r>
              <a:rPr lang="it-IT" dirty="0"/>
              <a:t>Usando hardware con basse potenzialità, la parallelizzazione in CUDA inizia a produrre dei risultati migliori rispetto alla versione non parallelizzata</a:t>
            </a:r>
          </a:p>
        </p:txBody>
      </p:sp>
    </p:spTree>
    <p:extLst>
      <p:ext uri="{BB962C8B-B14F-4D97-AF65-F5344CB8AC3E}">
        <p14:creationId xmlns:p14="http://schemas.microsoft.com/office/powerpoint/2010/main" val="61656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Grazie per l’attenzione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iglia a diamante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3_TF03031015.potx" id="{D1CE47EB-10BF-4E12-B73A-2056D8C372D1}" vid="{D9009262-9072-4F00-9526-6416F75E2260}"/>
    </a:ext>
  </a:extLst>
</a:theme>
</file>

<file path=ppt/theme/theme2.xml><?xml version="1.0" encoding="utf-8"?>
<a:theme xmlns:a="http://schemas.openxmlformats.org/drawingml/2006/main" name="Tema di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professionale con griglia romboidale (widescreen)</Template>
  <TotalTime>184</TotalTime>
  <Words>201</Words>
  <Application>Microsoft Office PowerPoint</Application>
  <PresentationFormat>Widescreen</PresentationFormat>
  <Paragraphs>39</Paragraphs>
  <Slides>9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1" baseType="lpstr">
      <vt:lpstr>Arial</vt:lpstr>
      <vt:lpstr>Griglia a diamante 16x9</vt:lpstr>
      <vt:lpstr>High Performance Computing Birds eye projection</vt:lpstr>
      <vt:lpstr>Introduzione</vt:lpstr>
      <vt:lpstr>Librerie utilizzate</vt:lpstr>
      <vt:lpstr>Cenni teorici</vt:lpstr>
      <vt:lpstr>Schema a blocchi</vt:lpstr>
      <vt:lpstr>CUDA</vt:lpstr>
      <vt:lpstr>Interfaccia Utente</vt:lpstr>
      <vt:lpstr>Conclusioni e sviluppi futuri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fabrizio di blasi</dc:creator>
  <cp:lastModifiedBy>fabrizio di blasi</cp:lastModifiedBy>
  <cp:revision>8</cp:revision>
  <dcterms:created xsi:type="dcterms:W3CDTF">2019-09-09T13:31:28Z</dcterms:created>
  <dcterms:modified xsi:type="dcterms:W3CDTF">2019-09-09T16:36:25Z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