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03F-8F89-A9BF-A147-00D0E4A1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E066-CE94-7413-42BF-66513FAC7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A62C-5C9D-8437-4EDB-B335D42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9D14-485D-F280-E1B1-EDC5176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7621-BEAF-2AD0-0B24-35DE4B02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85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C-FABB-046F-BD27-7449718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00FA1-3ADF-D3E4-B295-689927319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E2DF-E7C8-6CF4-850D-1B26DEFF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2876-FFEF-192B-348D-119696A5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B87C-E5C3-C3D3-FB51-3E9AA998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88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C195B-8C22-450A-1673-4EB212D15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978C7-5E8D-4DBC-95BC-92ADB465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4BE0-719E-B7EE-0946-5D128725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61C6-DE16-B182-77A2-AF8B8676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10A5-62D8-F157-4368-6AF96090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4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E27E-D34B-ECFB-2106-DA5C9B34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01AB-E53C-DA12-5732-66A0D16F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634F-709F-C7D0-EBFF-B8393CDC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C758-7BEF-744A-87F9-F1587F37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D88B-AD86-F18E-9EFA-A40B1A5B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E989-93A0-EC3F-3C82-470D66F1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32F7-7378-E84E-F5A5-7B0F417B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E27F-702D-3D3E-E918-3BB06BFA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01CB-EDDC-A4A9-7D9E-BCF09433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1D21-55E0-A6E7-1CEF-15172CBD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8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83AD-9EF7-A4DE-021C-C70526EC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6DB5-11B0-4B16-1A87-B34CB1837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CEB7-D0A7-8411-4E56-17877B2B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5B865-E08B-F072-3FE7-E46690FD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16DF3-35AF-8E92-B492-F11798B0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2C19-034D-68D5-618F-F9BC6414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42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AB41-573F-DE27-BEE0-33064C9B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6D67-E26E-39FE-8842-A73448E6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F327F-8A13-B463-4D45-FB0573A6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B21D2-1743-BB6A-6465-1569977FB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98BC5-4DB0-27D0-0B8C-1B4C99BEE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93B5C-B306-3ADB-DF7D-A54E81F5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66D10-CA31-ED0E-325B-C5986A4E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8E11E-D3F7-8DBC-C342-16624A02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FD29-F1EA-2E01-3F5B-84BC3A6F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DC8F1-A616-2D7C-0C7A-5A27C59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1AF11-7874-0B0E-BDAE-D800DE91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B6A16-6E99-82B7-68B9-A693BCD8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7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03129-E7C5-8DCF-DAE7-9F1AAFD8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C1869-2756-86A1-730F-1682F1B0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DB55-3455-88C0-F442-DD94CEB6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3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7284-B01C-78B9-B2DF-9B447CBD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A17B-7753-5522-8BA6-254743D1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9C6B-3B34-EFC4-CAD3-5ACA117E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D7959-1F8C-AF33-9FDF-EC649ED3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550B-978B-E592-264A-FAFA0B8F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B3DA8-41BC-141F-3F97-87896BD3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7930-6839-3CB0-1562-4B419F59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BD915-8516-9FD6-0E91-B84C7687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CD052-D0C9-B9F3-13FF-411DBE40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329B-9658-4C9D-845C-8AB1BD16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ACD8-9F4A-E47C-20E6-5D5A842C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7AF07-0E55-C4B4-3C77-3BEFD6C7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2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CCADA-D201-A4BE-9286-0BE70423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1444C-0086-0A7B-F213-7702184A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09D1-0BC8-EBB2-2B7C-AE536638A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4337-168D-4F24-97FF-091CBC1A7C1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D895-1297-89D1-95F6-46C56D27B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59A9-AB0E-76AA-65BA-CD62270F2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AC90-D8CC-4BA0-BAA9-D1AC9AB6FB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7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9544B50B-AD9D-1637-1C33-DE9515B17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5951456" cy="59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E98A99F-F943-9ED8-A602-71D8ABB2AEDE}"/>
              </a:ext>
            </a:extLst>
          </p:cNvPr>
          <p:cNvSpPr/>
          <p:nvPr/>
        </p:nvSpPr>
        <p:spPr>
          <a:xfrm>
            <a:off x="1674296" y="1406952"/>
            <a:ext cx="3231320" cy="2785621"/>
          </a:xfrm>
          <a:prstGeom prst="hexagon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DA062020-69EC-E883-61E7-2C6B2F1E0061}"/>
              </a:ext>
            </a:extLst>
          </p:cNvPr>
          <p:cNvSpPr/>
          <p:nvPr/>
        </p:nvSpPr>
        <p:spPr>
          <a:xfrm>
            <a:off x="2108968" y="1781669"/>
            <a:ext cx="2361976" cy="203618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CCBA083-C2A8-40B7-6346-35654A48749B}"/>
              </a:ext>
            </a:extLst>
          </p:cNvPr>
          <p:cNvSpPr/>
          <p:nvPr/>
        </p:nvSpPr>
        <p:spPr>
          <a:xfrm>
            <a:off x="2560042" y="2170526"/>
            <a:ext cx="1459828" cy="1258474"/>
          </a:xfrm>
          <a:prstGeom prst="hexagon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3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Nastri</dc:creator>
  <cp:lastModifiedBy>Fabrizio Nastri</cp:lastModifiedBy>
  <cp:revision>1</cp:revision>
  <dcterms:created xsi:type="dcterms:W3CDTF">2023-05-27T08:17:11Z</dcterms:created>
  <dcterms:modified xsi:type="dcterms:W3CDTF">2023-05-27T13:18:24Z</dcterms:modified>
</cp:coreProperties>
</file>