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IBM Plex Sans"/>
      <p:regular r:id="rId22"/>
      <p:bold r:id="rId23"/>
      <p:italic r:id="rId24"/>
      <p:boldItalic r:id="rId25"/>
    </p:embeddedFont>
    <p:embeddedFont>
      <p:font typeface="IBM Plex Sans Medium"/>
      <p:regular r:id="rId26"/>
      <p:bold r:id="rId27"/>
      <p:italic r:id="rId28"/>
      <p:boldItalic r:id="rId29"/>
    </p:embeddedFont>
    <p:embeddedFont>
      <p:font typeface="PT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IBMPlexSans-regular.fntdata"/><Relationship Id="rId21" Type="http://schemas.openxmlformats.org/officeDocument/2006/relationships/slide" Target="slides/slide16.xml"/><Relationship Id="rId24" Type="http://schemas.openxmlformats.org/officeDocument/2006/relationships/font" Target="fonts/IBMPlexSans-italic.fntdata"/><Relationship Id="rId23" Type="http://schemas.openxmlformats.org/officeDocument/2006/relationships/font" Target="fonts/IBMPlex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Medium-regular.fntdata"/><Relationship Id="rId25" Type="http://schemas.openxmlformats.org/officeDocument/2006/relationships/font" Target="fonts/IBMPlexSans-boldItalic.fntdata"/><Relationship Id="rId28" Type="http://schemas.openxmlformats.org/officeDocument/2006/relationships/font" Target="fonts/IBMPlexSansMedium-italic.fntdata"/><Relationship Id="rId27" Type="http://schemas.openxmlformats.org/officeDocument/2006/relationships/font" Target="fonts/IBMPlexSa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6.xml"/><Relationship Id="rId33" Type="http://schemas.openxmlformats.org/officeDocument/2006/relationships/font" Target="fonts/PTSans-boldItalic.fntdata"/><Relationship Id="rId10" Type="http://schemas.openxmlformats.org/officeDocument/2006/relationships/slide" Target="slides/slide5.xml"/><Relationship Id="rId32" Type="http://schemas.openxmlformats.org/officeDocument/2006/relationships/font" Target="fonts/PT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5605e262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5605e262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5605e26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5605e26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661c64f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661c64f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6661c64f3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6661c64f3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6661c64f3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6661c64f3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6680a361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6680a361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6680a361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6680a361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3975cf47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3975cf47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3975cf47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3975cf47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3975cf47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3975cf47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5058dc07c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5058dc07c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3975cf47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3975cf47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53975cf47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53975cf47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5058dc07c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5058dc07c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5168e5f0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5168e5f0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54800" y="1094250"/>
            <a:ext cx="3090300" cy="227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954800" y="3372150"/>
            <a:ext cx="30903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1"/>
          <p:cNvSpPr/>
          <p:nvPr/>
        </p:nvSpPr>
        <p:spPr>
          <a:xfrm>
            <a:off x="533426" y="-1466850"/>
            <a:ext cx="8077200" cy="807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txBox="1"/>
          <p:nvPr>
            <p:ph type="title"/>
          </p:nvPr>
        </p:nvSpPr>
        <p:spPr>
          <a:xfrm>
            <a:off x="1643638"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 name="Google Shape;88;p11"/>
          <p:cNvSpPr txBox="1"/>
          <p:nvPr>
            <p:ph idx="2" type="title"/>
          </p:nvPr>
        </p:nvSpPr>
        <p:spPr>
          <a:xfrm>
            <a:off x="4994750"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9" name="Google Shape;89;p11"/>
          <p:cNvSpPr txBox="1"/>
          <p:nvPr>
            <p:ph idx="1" type="subTitle"/>
          </p:nvPr>
        </p:nvSpPr>
        <p:spPr>
          <a:xfrm>
            <a:off x="4994747"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0" name="Google Shape;90;p11"/>
          <p:cNvSpPr txBox="1"/>
          <p:nvPr>
            <p:ph idx="3" type="subTitle"/>
          </p:nvPr>
        </p:nvSpPr>
        <p:spPr>
          <a:xfrm>
            <a:off x="1643813"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1" name="Google Shape;91;p11"/>
          <p:cNvGrpSpPr/>
          <p:nvPr/>
        </p:nvGrpSpPr>
        <p:grpSpPr>
          <a:xfrm>
            <a:off x="7652603" y="4829929"/>
            <a:ext cx="1163678" cy="63948"/>
            <a:chOff x="3779200" y="1371600"/>
            <a:chExt cx="1992600" cy="109500"/>
          </a:xfrm>
        </p:grpSpPr>
        <p:sp>
          <p:nvSpPr>
            <p:cNvPr id="92" name="Google Shape;92;p11"/>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8" name="Google Shape;98;p11"/>
          <p:cNvPicPr preferRelativeResize="0"/>
          <p:nvPr/>
        </p:nvPicPr>
        <p:blipFill rotWithShape="1">
          <a:blip r:embed="rId3">
            <a:alphaModFix/>
          </a:blip>
          <a:srcRect b="0" l="0" r="0" t="0"/>
          <a:stretch/>
        </p:blipFill>
        <p:spPr>
          <a:xfrm>
            <a:off x="89417" y="0"/>
            <a:ext cx="2441750" cy="1479701"/>
          </a:xfrm>
          <a:prstGeom prst="rect">
            <a:avLst/>
          </a:prstGeom>
          <a:noFill/>
          <a:ln>
            <a:noFill/>
          </a:ln>
        </p:spPr>
      </p:pic>
      <p:pic>
        <p:nvPicPr>
          <p:cNvPr id="99" name="Google Shape;99;p11"/>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100" name="Google Shape;100;p11"/>
          <p:cNvGrpSpPr/>
          <p:nvPr/>
        </p:nvGrpSpPr>
        <p:grpSpPr>
          <a:xfrm>
            <a:off x="7451325" y="466663"/>
            <a:ext cx="1154625" cy="430500"/>
            <a:chOff x="4042650" y="642025"/>
            <a:chExt cx="1154625" cy="430500"/>
          </a:xfrm>
        </p:grpSpPr>
        <p:sp>
          <p:nvSpPr>
            <p:cNvPr id="101" name="Google Shape;101;p11"/>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1"/>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1"/>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2"/>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ph type="title"/>
          </p:nvPr>
        </p:nvSpPr>
        <p:spPr>
          <a:xfrm>
            <a:off x="5497088" y="1502988"/>
            <a:ext cx="2568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7" name="Google Shape;107;p12"/>
          <p:cNvSpPr txBox="1"/>
          <p:nvPr>
            <p:ph idx="1" type="subTitle"/>
          </p:nvPr>
        </p:nvSpPr>
        <p:spPr>
          <a:xfrm>
            <a:off x="5497088" y="2214663"/>
            <a:ext cx="2568000" cy="104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3"/>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3" name="Google Shape;113;p13"/>
          <p:cNvSpPr txBox="1"/>
          <p:nvPr>
            <p:ph idx="2" type="title"/>
          </p:nvPr>
        </p:nvSpPr>
        <p:spPr>
          <a:xfrm>
            <a:off x="927243" y="17664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4" name="Google Shape;114;p13"/>
          <p:cNvSpPr txBox="1"/>
          <p:nvPr>
            <p:ph idx="1" type="subTitle"/>
          </p:nvPr>
        </p:nvSpPr>
        <p:spPr>
          <a:xfrm>
            <a:off x="927143" y="22047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13"/>
          <p:cNvSpPr txBox="1"/>
          <p:nvPr>
            <p:ph idx="3" type="title"/>
          </p:nvPr>
        </p:nvSpPr>
        <p:spPr>
          <a:xfrm>
            <a:off x="6028057" y="17664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6" name="Google Shape;116;p13"/>
          <p:cNvSpPr txBox="1"/>
          <p:nvPr>
            <p:ph idx="4" type="subTitle"/>
          </p:nvPr>
        </p:nvSpPr>
        <p:spPr>
          <a:xfrm>
            <a:off x="6028043" y="22047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13"/>
          <p:cNvSpPr txBox="1"/>
          <p:nvPr>
            <p:ph idx="5" type="title"/>
          </p:nvPr>
        </p:nvSpPr>
        <p:spPr>
          <a:xfrm>
            <a:off x="927243" y="31998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8" name="Google Shape;118;p13"/>
          <p:cNvSpPr txBox="1"/>
          <p:nvPr>
            <p:ph idx="6" type="subTitle"/>
          </p:nvPr>
        </p:nvSpPr>
        <p:spPr>
          <a:xfrm>
            <a:off x="927143" y="36381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13"/>
          <p:cNvSpPr txBox="1"/>
          <p:nvPr>
            <p:ph idx="7" type="title"/>
          </p:nvPr>
        </p:nvSpPr>
        <p:spPr>
          <a:xfrm>
            <a:off x="6028057" y="31998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0" name="Google Shape;120;p13"/>
          <p:cNvSpPr txBox="1"/>
          <p:nvPr>
            <p:ph idx="8" type="subTitle"/>
          </p:nvPr>
        </p:nvSpPr>
        <p:spPr>
          <a:xfrm>
            <a:off x="6028043" y="36381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1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14"/>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25" name="Google Shape;125;p14"/>
          <p:cNvGrpSpPr/>
          <p:nvPr/>
        </p:nvGrpSpPr>
        <p:grpSpPr>
          <a:xfrm>
            <a:off x="250791" y="240925"/>
            <a:ext cx="1160092" cy="63948"/>
            <a:chOff x="3779200" y="1371600"/>
            <a:chExt cx="1992600" cy="109500"/>
          </a:xfrm>
        </p:grpSpPr>
        <p:sp>
          <p:nvSpPr>
            <p:cNvPr id="126" name="Google Shape;126;p1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p14"/>
          <p:cNvGrpSpPr/>
          <p:nvPr/>
        </p:nvGrpSpPr>
        <p:grpSpPr>
          <a:xfrm>
            <a:off x="6715155" y="4604095"/>
            <a:ext cx="2428951" cy="434862"/>
            <a:chOff x="1358103" y="3291921"/>
            <a:chExt cx="3368397" cy="603054"/>
          </a:xfrm>
        </p:grpSpPr>
        <p:sp>
          <p:nvSpPr>
            <p:cNvPr id="133" name="Google Shape;133;p1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15"/>
          <p:cNvSpPr/>
          <p:nvPr/>
        </p:nvSpPr>
        <p:spPr>
          <a:xfrm>
            <a:off x="-1034662" y="-88560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15"/>
          <p:cNvPicPr preferRelativeResize="0"/>
          <p:nvPr/>
        </p:nvPicPr>
        <p:blipFill rotWithShape="1">
          <a:blip r:embed="rId3">
            <a:alphaModFix/>
          </a:blip>
          <a:srcRect b="0" l="0" r="0" t="0"/>
          <a:stretch/>
        </p:blipFill>
        <p:spPr>
          <a:xfrm>
            <a:off x="5633178" y="152400"/>
            <a:ext cx="3347900" cy="2028824"/>
          </a:xfrm>
          <a:prstGeom prst="rect">
            <a:avLst/>
          </a:prstGeom>
          <a:noFill/>
          <a:ln>
            <a:noFill/>
          </a:ln>
        </p:spPr>
      </p:pic>
      <p:pic>
        <p:nvPicPr>
          <p:cNvPr id="138" name="Google Shape;138;p15"/>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
        <p:nvSpPr>
          <p:cNvPr id="139" name="Google Shape;139;p15"/>
          <p:cNvSpPr/>
          <p:nvPr/>
        </p:nvSpPr>
        <p:spPr>
          <a:xfrm flipH="1" rot="10800000">
            <a:off x="4455038" y="790575"/>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42" name="Google Shape;142;p15"/>
          <p:cNvGrpSpPr/>
          <p:nvPr/>
        </p:nvGrpSpPr>
        <p:grpSpPr>
          <a:xfrm flipH="1">
            <a:off x="227927" y="229406"/>
            <a:ext cx="882480" cy="329031"/>
            <a:chOff x="4042650" y="642025"/>
            <a:chExt cx="1154625" cy="430500"/>
          </a:xfrm>
        </p:grpSpPr>
        <p:sp>
          <p:nvSpPr>
            <p:cNvPr id="143" name="Google Shape;143;p1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5"/>
          <p:cNvGrpSpPr/>
          <p:nvPr/>
        </p:nvGrpSpPr>
        <p:grpSpPr>
          <a:xfrm flipH="1" rot="10800000">
            <a:off x="1110402" y="142362"/>
            <a:ext cx="2724785" cy="350705"/>
            <a:chOff x="198225" y="4390550"/>
            <a:chExt cx="3765075" cy="484600"/>
          </a:xfrm>
        </p:grpSpPr>
        <p:sp>
          <p:nvSpPr>
            <p:cNvPr id="146" name="Google Shape;146;p1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5"/>
          <p:cNvGrpSpPr/>
          <p:nvPr/>
        </p:nvGrpSpPr>
        <p:grpSpPr>
          <a:xfrm rot="10800000">
            <a:off x="5703652" y="4507924"/>
            <a:ext cx="2724785" cy="350705"/>
            <a:chOff x="198225" y="4390550"/>
            <a:chExt cx="3765075" cy="484600"/>
          </a:xfrm>
        </p:grpSpPr>
        <p:sp>
          <p:nvSpPr>
            <p:cNvPr id="149" name="Google Shape;149;p1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15"/>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152" name="Shape 152"/>
        <p:cNvGrpSpPr/>
        <p:nvPr/>
      </p:nvGrpSpPr>
      <p:grpSpPr>
        <a:xfrm>
          <a:off x="0" y="0"/>
          <a:ext cx="0" cy="0"/>
          <a:chOff x="0" y="0"/>
          <a:chExt cx="0" cy="0"/>
        </a:xfrm>
      </p:grpSpPr>
      <p:pic>
        <p:nvPicPr>
          <p:cNvPr id="153" name="Google Shape;153;p16"/>
          <p:cNvPicPr preferRelativeResize="0"/>
          <p:nvPr/>
        </p:nvPicPr>
        <p:blipFill rotWithShape="1">
          <a:blip r:embed="rId3">
            <a:alphaModFix/>
          </a:blip>
          <a:srcRect b="0" l="0" r="0" t="0"/>
          <a:stretch/>
        </p:blipFill>
        <p:spPr>
          <a:xfrm>
            <a:off x="89428" y="-547688"/>
            <a:ext cx="3235500" cy="1960713"/>
          </a:xfrm>
          <a:prstGeom prst="rect">
            <a:avLst/>
          </a:prstGeom>
          <a:noFill/>
          <a:ln>
            <a:noFill/>
          </a:ln>
        </p:spPr>
      </p:pic>
      <p:sp>
        <p:nvSpPr>
          <p:cNvPr id="154" name="Google Shape;154;p16"/>
          <p:cNvSpPr/>
          <p:nvPr/>
        </p:nvSpPr>
        <p:spPr>
          <a:xfrm>
            <a:off x="-2610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46998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6"/>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157" name="Google Shape;157;p16"/>
          <p:cNvSpPr txBox="1"/>
          <p:nvPr>
            <p:ph type="title"/>
          </p:nvPr>
        </p:nvSpPr>
        <p:spPr>
          <a:xfrm>
            <a:off x="9990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8" name="Google Shape;158;p16"/>
          <p:cNvSpPr txBox="1"/>
          <p:nvPr>
            <p:ph idx="1" type="subTitle"/>
          </p:nvPr>
        </p:nvSpPr>
        <p:spPr>
          <a:xfrm>
            <a:off x="9990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16"/>
          <p:cNvSpPr txBox="1"/>
          <p:nvPr>
            <p:ph idx="2" type="title"/>
          </p:nvPr>
        </p:nvSpPr>
        <p:spPr>
          <a:xfrm>
            <a:off x="3610850" y="2522225"/>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0" name="Google Shape;160;p16"/>
          <p:cNvSpPr txBox="1"/>
          <p:nvPr>
            <p:ph idx="3" type="subTitle"/>
          </p:nvPr>
        </p:nvSpPr>
        <p:spPr>
          <a:xfrm>
            <a:off x="3610850" y="3049925"/>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16"/>
          <p:cNvSpPr txBox="1"/>
          <p:nvPr>
            <p:ph idx="4" type="title"/>
          </p:nvPr>
        </p:nvSpPr>
        <p:spPr>
          <a:xfrm>
            <a:off x="62226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2" name="Google Shape;162;p16"/>
          <p:cNvSpPr txBox="1"/>
          <p:nvPr>
            <p:ph idx="5" type="subTitle"/>
          </p:nvPr>
        </p:nvSpPr>
        <p:spPr>
          <a:xfrm>
            <a:off x="62226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16"/>
          <p:cNvSpPr txBox="1"/>
          <p:nvPr>
            <p:ph idx="6" type="title"/>
          </p:nvPr>
        </p:nvSpPr>
        <p:spPr>
          <a:xfrm>
            <a:off x="1294400"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64" name="Google Shape;164;p16"/>
          <p:cNvSpPr txBox="1"/>
          <p:nvPr>
            <p:ph idx="7" type="title"/>
          </p:nvPr>
        </p:nvSpPr>
        <p:spPr>
          <a:xfrm>
            <a:off x="3906201" y="1702340"/>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65" name="Google Shape;165;p16"/>
          <p:cNvSpPr txBox="1"/>
          <p:nvPr>
            <p:ph idx="8" type="title"/>
          </p:nvPr>
        </p:nvSpPr>
        <p:spPr>
          <a:xfrm>
            <a:off x="6518002"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66" name="Google Shape;166;p16"/>
          <p:cNvSpPr txBox="1"/>
          <p:nvPr>
            <p:ph idx="9"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17"/>
          <p:cNvSpPr/>
          <p:nvPr/>
        </p:nvSpPr>
        <p:spPr>
          <a:xfrm flipH="1" rot="10800000">
            <a:off x="6579400" y="-1048150"/>
            <a:ext cx="3308400" cy="3308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1597000" y="1616600"/>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txBox="1"/>
          <p:nvPr>
            <p:ph type="title"/>
          </p:nvPr>
        </p:nvSpPr>
        <p:spPr>
          <a:xfrm>
            <a:off x="842475" y="968900"/>
            <a:ext cx="3506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1" name="Google Shape;171;p17"/>
          <p:cNvSpPr txBox="1"/>
          <p:nvPr>
            <p:ph idx="1" type="subTitle"/>
          </p:nvPr>
        </p:nvSpPr>
        <p:spPr>
          <a:xfrm>
            <a:off x="842475" y="1659400"/>
            <a:ext cx="35064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17"/>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17"/>
          <p:cNvGrpSpPr/>
          <p:nvPr/>
        </p:nvGrpSpPr>
        <p:grpSpPr>
          <a:xfrm>
            <a:off x="5593729" y="574087"/>
            <a:ext cx="1160092" cy="63948"/>
            <a:chOff x="3779200" y="1371600"/>
            <a:chExt cx="1992600" cy="109500"/>
          </a:xfrm>
        </p:grpSpPr>
        <p:sp>
          <p:nvSpPr>
            <p:cNvPr id="175" name="Google Shape;175;p17"/>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1" name="Google Shape;181;p17"/>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18"/>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4" name="Google Shape;184;p18"/>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18"/>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186" name="Google Shape;186;p18"/>
          <p:cNvGrpSpPr/>
          <p:nvPr/>
        </p:nvGrpSpPr>
        <p:grpSpPr>
          <a:xfrm flipH="1">
            <a:off x="256575" y="4506113"/>
            <a:ext cx="1154625" cy="430500"/>
            <a:chOff x="4042650" y="642025"/>
            <a:chExt cx="1154625" cy="430500"/>
          </a:xfrm>
        </p:grpSpPr>
        <p:sp>
          <p:nvSpPr>
            <p:cNvPr id="187" name="Google Shape;187;p1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18"/>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190" name="Shape 190"/>
        <p:cNvGrpSpPr/>
        <p:nvPr/>
      </p:nvGrpSpPr>
      <p:grpSpPr>
        <a:xfrm>
          <a:off x="0" y="0"/>
          <a:ext cx="0" cy="0"/>
          <a:chOff x="0" y="0"/>
          <a:chExt cx="0" cy="0"/>
        </a:xfrm>
      </p:grpSpPr>
      <p:sp>
        <p:nvSpPr>
          <p:cNvPr id="191" name="Google Shape;191;p19"/>
          <p:cNvSpPr/>
          <p:nvPr/>
        </p:nvSpPr>
        <p:spPr>
          <a:xfrm>
            <a:off x="4412238" y="-109725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19"/>
          <p:cNvSpPr txBox="1"/>
          <p:nvPr>
            <p:ph idx="2" type="title"/>
          </p:nvPr>
        </p:nvSpPr>
        <p:spPr>
          <a:xfrm>
            <a:off x="8908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4" name="Google Shape;194;p19"/>
          <p:cNvSpPr txBox="1"/>
          <p:nvPr>
            <p:ph idx="1" type="subTitle"/>
          </p:nvPr>
        </p:nvSpPr>
        <p:spPr>
          <a:xfrm>
            <a:off x="8908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5" name="Google Shape;195;p19"/>
          <p:cNvSpPr txBox="1"/>
          <p:nvPr>
            <p:ph idx="3" type="title"/>
          </p:nvPr>
        </p:nvSpPr>
        <p:spPr>
          <a:xfrm>
            <a:off x="3439563"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6" name="Google Shape;196;p19"/>
          <p:cNvSpPr txBox="1"/>
          <p:nvPr>
            <p:ph idx="4" type="subTitle"/>
          </p:nvPr>
        </p:nvSpPr>
        <p:spPr>
          <a:xfrm>
            <a:off x="3439563"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 name="Google Shape;197;p19"/>
          <p:cNvSpPr txBox="1"/>
          <p:nvPr>
            <p:ph idx="5" type="title"/>
          </p:nvPr>
        </p:nvSpPr>
        <p:spPr>
          <a:xfrm>
            <a:off x="59882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8" name="Google Shape;198;p19"/>
          <p:cNvSpPr txBox="1"/>
          <p:nvPr>
            <p:ph idx="6" type="subTitle"/>
          </p:nvPr>
        </p:nvSpPr>
        <p:spPr>
          <a:xfrm>
            <a:off x="59882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99" name="Google Shape;199;p19"/>
          <p:cNvGrpSpPr/>
          <p:nvPr/>
        </p:nvGrpSpPr>
        <p:grpSpPr>
          <a:xfrm>
            <a:off x="8373782" y="4621856"/>
            <a:ext cx="882480" cy="329031"/>
            <a:chOff x="4042650" y="642025"/>
            <a:chExt cx="1154625" cy="430500"/>
          </a:xfrm>
        </p:grpSpPr>
        <p:sp>
          <p:nvSpPr>
            <p:cNvPr id="200" name="Google Shape;200;p1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19"/>
          <p:cNvGrpSpPr/>
          <p:nvPr/>
        </p:nvGrpSpPr>
        <p:grpSpPr>
          <a:xfrm rot="10800000">
            <a:off x="5649001" y="4534812"/>
            <a:ext cx="2724785" cy="350705"/>
            <a:chOff x="198225" y="4390550"/>
            <a:chExt cx="3765075" cy="484600"/>
          </a:xfrm>
        </p:grpSpPr>
        <p:sp>
          <p:nvSpPr>
            <p:cNvPr id="203" name="Google Shape;203;p1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19"/>
          <p:cNvSpPr/>
          <p:nvPr/>
        </p:nvSpPr>
        <p:spPr>
          <a:xfrm>
            <a:off x="-516031" y="3019200"/>
            <a:ext cx="2707800" cy="27078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1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20"/>
          <p:cNvSpPr txBox="1"/>
          <p:nvPr>
            <p:ph type="title"/>
          </p:nvPr>
        </p:nvSpPr>
        <p:spPr>
          <a:xfrm>
            <a:off x="2052900" y="3880863"/>
            <a:ext cx="50382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09" name="Google Shape;209;p20"/>
          <p:cNvSpPr txBox="1"/>
          <p:nvPr>
            <p:ph idx="1" type="subTitle"/>
          </p:nvPr>
        </p:nvSpPr>
        <p:spPr>
          <a:xfrm>
            <a:off x="2052925" y="1520950"/>
            <a:ext cx="5037600" cy="19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10" name="Google Shape;210;p20"/>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20"/>
          <p:cNvGrpSpPr/>
          <p:nvPr/>
        </p:nvGrpSpPr>
        <p:grpSpPr>
          <a:xfrm>
            <a:off x="5716150" y="287088"/>
            <a:ext cx="3427850" cy="639375"/>
            <a:chOff x="1298650" y="3255600"/>
            <a:chExt cx="3427850" cy="639375"/>
          </a:xfrm>
        </p:grpSpPr>
        <p:sp>
          <p:nvSpPr>
            <p:cNvPr id="212" name="Google Shape;212;p2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0"/>
          <p:cNvGrpSpPr/>
          <p:nvPr/>
        </p:nvGrpSpPr>
        <p:grpSpPr>
          <a:xfrm rot="10800000">
            <a:off x="0" y="4217038"/>
            <a:ext cx="3427850" cy="639375"/>
            <a:chOff x="1298650" y="3255600"/>
            <a:chExt cx="3427850" cy="639375"/>
          </a:xfrm>
        </p:grpSpPr>
        <p:sp>
          <p:nvSpPr>
            <p:cNvPr id="215" name="Google Shape;215;p2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Google Shape;217;p20"/>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a:off x="391500" y="313650"/>
            <a:ext cx="8361000" cy="4516200"/>
          </a:xfrm>
          <a:prstGeom prst="rect">
            <a:avLst/>
          </a:prstGeom>
          <a:solidFill>
            <a:srgbClr val="000328">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 name="Google Shape;14;p3"/>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AutoNum type="arabicPeriod"/>
              <a:defRPr sz="1100"/>
            </a:lvl1pPr>
            <a:lvl2pPr indent="-298450" lvl="1" marL="914400" algn="l">
              <a:lnSpc>
                <a:spcPct val="100000"/>
              </a:lnSpc>
              <a:spcBef>
                <a:spcPts val="0"/>
              </a:spcBef>
              <a:spcAft>
                <a:spcPts val="0"/>
              </a:spcAft>
              <a:buSzPts val="1100"/>
              <a:buFont typeface="Roboto Condensed Light"/>
              <a:buAutoNum type="alphaLcPeriod"/>
              <a:defRPr sz="1100"/>
            </a:lvl2pPr>
            <a:lvl3pPr indent="-298450" lvl="2" marL="1371600" algn="l">
              <a:lnSpc>
                <a:spcPct val="100000"/>
              </a:lnSpc>
              <a:spcBef>
                <a:spcPts val="0"/>
              </a:spcBef>
              <a:spcAft>
                <a:spcPts val="0"/>
              </a:spcAft>
              <a:buSzPts val="1100"/>
              <a:buFont typeface="Roboto Condensed Light"/>
              <a:buAutoNum type="romanLcPeriod"/>
              <a:defRPr sz="1100"/>
            </a:lvl3pPr>
            <a:lvl4pPr indent="-298450" lvl="3" marL="1828800" algn="l">
              <a:lnSpc>
                <a:spcPct val="100000"/>
              </a:lnSpc>
              <a:spcBef>
                <a:spcPts val="0"/>
              </a:spcBef>
              <a:spcAft>
                <a:spcPts val="0"/>
              </a:spcAft>
              <a:buSzPts val="1100"/>
              <a:buFont typeface="Roboto Condensed Light"/>
              <a:buAutoNum type="arabicPeriod"/>
              <a:defRPr sz="1100"/>
            </a:lvl4pPr>
            <a:lvl5pPr indent="-298450" lvl="4" marL="2286000" algn="l">
              <a:lnSpc>
                <a:spcPct val="100000"/>
              </a:lnSpc>
              <a:spcBef>
                <a:spcPts val="0"/>
              </a:spcBef>
              <a:spcAft>
                <a:spcPts val="0"/>
              </a:spcAft>
              <a:buSzPts val="1100"/>
              <a:buFont typeface="Roboto Condensed Light"/>
              <a:buAutoNum type="alphaLcPeriod"/>
              <a:defRPr sz="1100"/>
            </a:lvl5pPr>
            <a:lvl6pPr indent="-298450" lvl="5" marL="2743200" algn="l">
              <a:lnSpc>
                <a:spcPct val="100000"/>
              </a:lnSpc>
              <a:spcBef>
                <a:spcPts val="0"/>
              </a:spcBef>
              <a:spcAft>
                <a:spcPts val="0"/>
              </a:spcAft>
              <a:buSzPts val="1100"/>
              <a:buFont typeface="Roboto Condensed Light"/>
              <a:buAutoNum type="romanLcPeriod"/>
              <a:defRPr sz="1100"/>
            </a:lvl6pPr>
            <a:lvl7pPr indent="-298450" lvl="6" marL="3200400" algn="l">
              <a:lnSpc>
                <a:spcPct val="100000"/>
              </a:lnSpc>
              <a:spcBef>
                <a:spcPts val="0"/>
              </a:spcBef>
              <a:spcAft>
                <a:spcPts val="0"/>
              </a:spcAft>
              <a:buSzPts val="1100"/>
              <a:buFont typeface="Roboto Condensed Light"/>
              <a:buAutoNum type="arabicPeriod"/>
              <a:defRPr sz="1100"/>
            </a:lvl7pPr>
            <a:lvl8pPr indent="-298450" lvl="7" marL="3657600" algn="l">
              <a:lnSpc>
                <a:spcPct val="100000"/>
              </a:lnSpc>
              <a:spcBef>
                <a:spcPts val="0"/>
              </a:spcBef>
              <a:spcAft>
                <a:spcPts val="0"/>
              </a:spcAft>
              <a:buSzPts val="1100"/>
              <a:buFont typeface="Roboto Condensed Light"/>
              <a:buAutoNum type="alphaLcPeriod"/>
              <a:defRPr sz="1100"/>
            </a:lvl8pPr>
            <a:lvl9pPr indent="-298450" lvl="8" marL="4114800" algn="l">
              <a:lnSpc>
                <a:spcPct val="100000"/>
              </a:lnSpc>
              <a:spcBef>
                <a:spcPts val="0"/>
              </a:spcBef>
              <a:spcAft>
                <a:spcPts val="0"/>
              </a:spcAft>
              <a:buSzPts val="1100"/>
              <a:buFont typeface="Roboto Condensed Light"/>
              <a:buAutoNum type="romanLcPeriod"/>
              <a:defRPr sz="1100"/>
            </a:lvl9pPr>
          </a:lstStyle>
          <a:p/>
        </p:txBody>
      </p:sp>
      <p:grpSp>
        <p:nvGrpSpPr>
          <p:cNvPr id="15" name="Google Shape;15;p3"/>
          <p:cNvGrpSpPr/>
          <p:nvPr/>
        </p:nvGrpSpPr>
        <p:grpSpPr>
          <a:xfrm>
            <a:off x="3" y="101067"/>
            <a:ext cx="2610703" cy="336022"/>
            <a:chOff x="198225" y="4390550"/>
            <a:chExt cx="3765075" cy="484600"/>
          </a:xfrm>
        </p:grpSpPr>
        <p:sp>
          <p:nvSpPr>
            <p:cNvPr id="16" name="Google Shape;16;p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3"/>
          <p:cNvGrpSpPr/>
          <p:nvPr/>
        </p:nvGrpSpPr>
        <p:grpSpPr>
          <a:xfrm flipH="1">
            <a:off x="6533303" y="4719267"/>
            <a:ext cx="2610703" cy="336022"/>
            <a:chOff x="198225" y="4390550"/>
            <a:chExt cx="3765075" cy="484600"/>
          </a:xfrm>
        </p:grpSpPr>
        <p:sp>
          <p:nvSpPr>
            <p:cNvPr id="19" name="Google Shape;19;p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21"/>
          <p:cNvSpPr txBox="1"/>
          <p:nvPr>
            <p:ph idx="2" type="title"/>
          </p:nvPr>
        </p:nvSpPr>
        <p:spPr>
          <a:xfrm>
            <a:off x="15350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1" name="Google Shape;221;p21"/>
          <p:cNvSpPr txBox="1"/>
          <p:nvPr>
            <p:ph idx="3" type="title"/>
          </p:nvPr>
        </p:nvSpPr>
        <p:spPr>
          <a:xfrm>
            <a:off x="49041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2" name="Google Shape;222;p21"/>
          <p:cNvSpPr txBox="1"/>
          <p:nvPr>
            <p:ph idx="1" type="subTitle"/>
          </p:nvPr>
        </p:nvSpPr>
        <p:spPr>
          <a:xfrm>
            <a:off x="4904152"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3" name="Google Shape;223;p21"/>
          <p:cNvSpPr txBox="1"/>
          <p:nvPr>
            <p:ph idx="4" type="subTitle"/>
          </p:nvPr>
        </p:nvSpPr>
        <p:spPr>
          <a:xfrm>
            <a:off x="1535050"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4" name="Google Shape;224;p21"/>
          <p:cNvSpPr/>
          <p:nvPr/>
        </p:nvSpPr>
        <p:spPr>
          <a:xfrm>
            <a:off x="-944225" y="-771375"/>
            <a:ext cx="5017200" cy="501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6250675" y="2068287"/>
            <a:ext cx="3603600" cy="360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21"/>
          <p:cNvGrpSpPr/>
          <p:nvPr/>
        </p:nvGrpSpPr>
        <p:grpSpPr>
          <a:xfrm rot="-5400000">
            <a:off x="-816694" y="997044"/>
            <a:ext cx="2428951" cy="434862"/>
            <a:chOff x="1358103" y="3291921"/>
            <a:chExt cx="3368397" cy="603054"/>
          </a:xfrm>
        </p:grpSpPr>
        <p:sp>
          <p:nvSpPr>
            <p:cNvPr id="229" name="Google Shape;229;p2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1" name="Google Shape;231;p21"/>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232" name="Google Shape;232;p21"/>
          <p:cNvPicPr preferRelativeResize="0"/>
          <p:nvPr/>
        </p:nvPicPr>
        <p:blipFill rotWithShape="1">
          <a:blip r:embed="rId3">
            <a:alphaModFix/>
          </a:blip>
          <a:srcRect b="0" l="63920" r="0" t="0"/>
          <a:stretch/>
        </p:blipFill>
        <p:spPr>
          <a:xfrm>
            <a:off x="0" y="2545350"/>
            <a:ext cx="1207900" cy="2028874"/>
          </a:xfrm>
          <a:prstGeom prst="rect">
            <a:avLst/>
          </a:prstGeom>
          <a:noFill/>
          <a:ln>
            <a:noFill/>
          </a:ln>
        </p:spPr>
      </p:pic>
      <p:sp>
        <p:nvSpPr>
          <p:cNvPr id="233" name="Google Shape;233;p21"/>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234" name="Shape 234"/>
        <p:cNvGrpSpPr/>
        <p:nvPr/>
      </p:nvGrpSpPr>
      <p:grpSpPr>
        <a:xfrm>
          <a:off x="0" y="0"/>
          <a:ext cx="0" cy="0"/>
          <a:chOff x="0" y="0"/>
          <a:chExt cx="0" cy="0"/>
        </a:xfrm>
      </p:grpSpPr>
      <p:sp>
        <p:nvSpPr>
          <p:cNvPr id="235" name="Google Shape;235;p22"/>
          <p:cNvSpPr/>
          <p:nvPr/>
        </p:nvSpPr>
        <p:spPr>
          <a:xfrm>
            <a:off x="6014575" y="1982125"/>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7" name="Google Shape;237;p22"/>
          <p:cNvSpPr txBox="1"/>
          <p:nvPr>
            <p:ph idx="2" type="title"/>
          </p:nvPr>
        </p:nvSpPr>
        <p:spPr>
          <a:xfrm>
            <a:off x="720106"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8" name="Google Shape;238;p22"/>
          <p:cNvSpPr txBox="1"/>
          <p:nvPr>
            <p:ph idx="1" type="subTitle"/>
          </p:nvPr>
        </p:nvSpPr>
        <p:spPr>
          <a:xfrm>
            <a:off x="720006"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22"/>
          <p:cNvSpPr txBox="1"/>
          <p:nvPr>
            <p:ph idx="3" type="title"/>
          </p:nvPr>
        </p:nvSpPr>
        <p:spPr>
          <a:xfrm>
            <a:off x="3490594"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0" name="Google Shape;240;p22"/>
          <p:cNvSpPr txBox="1"/>
          <p:nvPr>
            <p:ph idx="4" type="subTitle"/>
          </p:nvPr>
        </p:nvSpPr>
        <p:spPr>
          <a:xfrm>
            <a:off x="3490575"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 name="Google Shape;241;p22"/>
          <p:cNvSpPr txBox="1"/>
          <p:nvPr>
            <p:ph idx="5" type="title"/>
          </p:nvPr>
        </p:nvSpPr>
        <p:spPr>
          <a:xfrm>
            <a:off x="720106"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2" name="Google Shape;242;p22"/>
          <p:cNvSpPr txBox="1"/>
          <p:nvPr>
            <p:ph idx="6" type="subTitle"/>
          </p:nvPr>
        </p:nvSpPr>
        <p:spPr>
          <a:xfrm>
            <a:off x="720006"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22"/>
          <p:cNvSpPr txBox="1"/>
          <p:nvPr>
            <p:ph idx="7" type="title"/>
          </p:nvPr>
        </p:nvSpPr>
        <p:spPr>
          <a:xfrm>
            <a:off x="3490594"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4" name="Google Shape;244;p22"/>
          <p:cNvSpPr txBox="1"/>
          <p:nvPr>
            <p:ph idx="8" type="subTitle"/>
          </p:nvPr>
        </p:nvSpPr>
        <p:spPr>
          <a:xfrm>
            <a:off x="3490575"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5" name="Google Shape;245;p22"/>
          <p:cNvGrpSpPr/>
          <p:nvPr/>
        </p:nvGrpSpPr>
        <p:grpSpPr>
          <a:xfrm>
            <a:off x="7165188" y="-12"/>
            <a:ext cx="1852400" cy="5143500"/>
            <a:chOff x="7165188" y="-12"/>
            <a:chExt cx="1852400" cy="5143500"/>
          </a:xfrm>
        </p:grpSpPr>
        <p:grpSp>
          <p:nvGrpSpPr>
            <p:cNvPr id="246" name="Google Shape;246;p22"/>
            <p:cNvGrpSpPr/>
            <p:nvPr/>
          </p:nvGrpSpPr>
          <p:grpSpPr>
            <a:xfrm flipH="1" rot="5400000">
              <a:off x="6164325" y="3018650"/>
              <a:ext cx="3765075" cy="484600"/>
              <a:chOff x="198225" y="4390550"/>
              <a:chExt cx="3765075" cy="484600"/>
            </a:xfrm>
          </p:grpSpPr>
          <p:sp>
            <p:nvSpPr>
              <p:cNvPr id="247" name="Google Shape;247;p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2"/>
            <p:cNvGrpSpPr/>
            <p:nvPr/>
          </p:nvGrpSpPr>
          <p:grpSpPr>
            <a:xfrm flipH="1" rot="5400000">
              <a:off x="5770950" y="1394225"/>
              <a:ext cx="3427850" cy="639375"/>
              <a:chOff x="1298650" y="3255600"/>
              <a:chExt cx="3427850" cy="639375"/>
            </a:xfrm>
          </p:grpSpPr>
          <p:sp>
            <p:nvSpPr>
              <p:cNvPr id="250" name="Google Shape;250;p2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22"/>
            <p:cNvGrpSpPr/>
            <p:nvPr/>
          </p:nvGrpSpPr>
          <p:grpSpPr>
            <a:xfrm flipH="1" rot="-5400000">
              <a:off x="6892750" y="1640225"/>
              <a:ext cx="3765075" cy="484600"/>
              <a:chOff x="198225" y="4390550"/>
              <a:chExt cx="3765075" cy="484600"/>
            </a:xfrm>
          </p:grpSpPr>
          <p:sp>
            <p:nvSpPr>
              <p:cNvPr id="253" name="Google Shape;253;p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22"/>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2"/>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9" name="Google Shape;259;p22"/>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260" name="Shape 260"/>
        <p:cNvGrpSpPr/>
        <p:nvPr/>
      </p:nvGrpSpPr>
      <p:grpSpPr>
        <a:xfrm>
          <a:off x="0" y="0"/>
          <a:ext cx="0" cy="0"/>
          <a:chOff x="0" y="0"/>
          <a:chExt cx="0" cy="0"/>
        </a:xfrm>
      </p:grpSpPr>
      <p:sp>
        <p:nvSpPr>
          <p:cNvPr id="261" name="Google Shape;261;p23"/>
          <p:cNvSpPr txBox="1"/>
          <p:nvPr>
            <p:ph type="title"/>
          </p:nvPr>
        </p:nvSpPr>
        <p:spPr>
          <a:xfrm>
            <a:off x="862475"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2" name="Google Shape;262;p23"/>
          <p:cNvSpPr txBox="1"/>
          <p:nvPr>
            <p:ph idx="1" type="subTitle"/>
          </p:nvPr>
        </p:nvSpPr>
        <p:spPr>
          <a:xfrm>
            <a:off x="862475"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3" name="Google Shape;263;p23"/>
          <p:cNvSpPr txBox="1"/>
          <p:nvPr>
            <p:ph idx="2" type="title"/>
          </p:nvPr>
        </p:nvSpPr>
        <p:spPr>
          <a:xfrm>
            <a:off x="3456627" y="1680650"/>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4" name="Google Shape;264;p23"/>
          <p:cNvSpPr txBox="1"/>
          <p:nvPr>
            <p:ph idx="3" type="subTitle"/>
          </p:nvPr>
        </p:nvSpPr>
        <p:spPr>
          <a:xfrm>
            <a:off x="3456627" y="2376555"/>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5" name="Google Shape;265;p23"/>
          <p:cNvSpPr txBox="1"/>
          <p:nvPr>
            <p:ph idx="4" type="title"/>
          </p:nvPr>
        </p:nvSpPr>
        <p:spPr>
          <a:xfrm>
            <a:off x="6050771"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6" name="Google Shape;266;p23"/>
          <p:cNvSpPr txBox="1"/>
          <p:nvPr>
            <p:ph idx="5" type="subTitle"/>
          </p:nvPr>
        </p:nvSpPr>
        <p:spPr>
          <a:xfrm>
            <a:off x="6050771"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7" name="Google Shape;267;p23"/>
          <p:cNvSpPr txBox="1"/>
          <p:nvPr>
            <p:ph idx="6"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268" name="Google Shape;268;p23"/>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269" name="Google Shape;269;p23"/>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270" name="Google Shape;270;p23"/>
          <p:cNvGrpSpPr/>
          <p:nvPr/>
        </p:nvGrpSpPr>
        <p:grpSpPr>
          <a:xfrm rot="10800000">
            <a:off x="6419226" y="86387"/>
            <a:ext cx="2724785" cy="350705"/>
            <a:chOff x="198225" y="4390550"/>
            <a:chExt cx="3765075" cy="484600"/>
          </a:xfrm>
        </p:grpSpPr>
        <p:sp>
          <p:nvSpPr>
            <p:cNvPr id="271" name="Google Shape;271;p2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3"/>
          <p:cNvGrpSpPr/>
          <p:nvPr/>
        </p:nvGrpSpPr>
        <p:grpSpPr>
          <a:xfrm>
            <a:off x="351276" y="4786262"/>
            <a:ext cx="1160092" cy="63948"/>
            <a:chOff x="3779200" y="1371600"/>
            <a:chExt cx="1992600" cy="109500"/>
          </a:xfrm>
        </p:grpSpPr>
        <p:sp>
          <p:nvSpPr>
            <p:cNvPr id="274" name="Google Shape;274;p2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280" name="Shape 280"/>
        <p:cNvGrpSpPr/>
        <p:nvPr/>
      </p:nvGrpSpPr>
      <p:grpSpPr>
        <a:xfrm>
          <a:off x="0" y="0"/>
          <a:ext cx="0" cy="0"/>
          <a:chOff x="0" y="0"/>
          <a:chExt cx="0" cy="0"/>
        </a:xfrm>
      </p:grpSpPr>
      <p:sp>
        <p:nvSpPr>
          <p:cNvPr id="281" name="Google Shape;281;p24"/>
          <p:cNvSpPr/>
          <p:nvPr/>
        </p:nvSpPr>
        <p:spPr>
          <a:xfrm>
            <a:off x="5271600" y="12169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a:off x="-717550" y="-358650"/>
            <a:ext cx="3158700" cy="3158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3" name="Google Shape;283;p24"/>
          <p:cNvPicPr preferRelativeResize="0"/>
          <p:nvPr/>
        </p:nvPicPr>
        <p:blipFill rotWithShape="1">
          <a:blip r:embed="rId3">
            <a:alphaModFix/>
          </a:blip>
          <a:srcRect b="0" l="0" r="0" t="0"/>
          <a:stretch/>
        </p:blipFill>
        <p:spPr>
          <a:xfrm>
            <a:off x="139428" y="3028425"/>
            <a:ext cx="3268650" cy="1980800"/>
          </a:xfrm>
          <a:prstGeom prst="rect">
            <a:avLst/>
          </a:prstGeom>
          <a:noFill/>
          <a:ln>
            <a:noFill/>
          </a:ln>
        </p:spPr>
      </p:pic>
      <p:sp>
        <p:nvSpPr>
          <p:cNvPr id="284" name="Google Shape;284;p24"/>
          <p:cNvSpPr txBox="1"/>
          <p:nvPr>
            <p:ph hasCustomPrompt="1" type="title"/>
          </p:nvPr>
        </p:nvSpPr>
        <p:spPr>
          <a:xfrm>
            <a:off x="1684413" y="1548725"/>
            <a:ext cx="5775300" cy="172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10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85" name="Google Shape;285;p24"/>
          <p:cNvSpPr txBox="1"/>
          <p:nvPr>
            <p:ph idx="1" type="subTitle"/>
          </p:nvPr>
        </p:nvSpPr>
        <p:spPr>
          <a:xfrm>
            <a:off x="1927800" y="3310925"/>
            <a:ext cx="52884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6" name="Shape 286"/>
        <p:cNvGrpSpPr/>
        <p:nvPr/>
      </p:nvGrpSpPr>
      <p:grpSpPr>
        <a:xfrm>
          <a:off x="0" y="0"/>
          <a:ext cx="0" cy="0"/>
          <a:chOff x="0" y="0"/>
          <a:chExt cx="0" cy="0"/>
        </a:xfrm>
      </p:grpSpPr>
      <p:sp>
        <p:nvSpPr>
          <p:cNvPr id="287" name="Google Shape;287;p25"/>
          <p:cNvSpPr txBox="1"/>
          <p:nvPr>
            <p:ph type="title"/>
          </p:nvPr>
        </p:nvSpPr>
        <p:spPr>
          <a:xfrm>
            <a:off x="4874100" y="3495900"/>
            <a:ext cx="35568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88" name="Shape 288"/>
        <p:cNvGrpSpPr/>
        <p:nvPr/>
      </p:nvGrpSpPr>
      <p:grpSpPr>
        <a:xfrm>
          <a:off x="0" y="0"/>
          <a:ext cx="0" cy="0"/>
          <a:chOff x="0" y="0"/>
          <a:chExt cx="0" cy="0"/>
        </a:xfrm>
      </p:grpSpPr>
      <p:sp>
        <p:nvSpPr>
          <p:cNvPr id="289" name="Google Shape;289;p26"/>
          <p:cNvSpPr/>
          <p:nvPr/>
        </p:nvSpPr>
        <p:spPr>
          <a:xfrm>
            <a:off x="-643025" y="187350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p:nvPr/>
        </p:nvSpPr>
        <p:spPr>
          <a:xfrm>
            <a:off x="6649225" y="-546862"/>
            <a:ext cx="3093600" cy="309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6"/>
          <p:cNvSpPr txBox="1"/>
          <p:nvPr>
            <p:ph type="title"/>
          </p:nvPr>
        </p:nvSpPr>
        <p:spPr>
          <a:xfrm>
            <a:off x="720000" y="2833207"/>
            <a:ext cx="2250300" cy="55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2" name="Google Shape;292;p26"/>
          <p:cNvSpPr txBox="1"/>
          <p:nvPr>
            <p:ph idx="2" type="title"/>
          </p:nvPr>
        </p:nvSpPr>
        <p:spPr>
          <a:xfrm>
            <a:off x="6174603" y="2833224"/>
            <a:ext cx="2249400" cy="5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3" name="Google Shape;293;p26"/>
          <p:cNvSpPr txBox="1"/>
          <p:nvPr>
            <p:ph idx="1" type="subTitle"/>
          </p:nvPr>
        </p:nvSpPr>
        <p:spPr>
          <a:xfrm>
            <a:off x="6174600" y="3341997"/>
            <a:ext cx="224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4" name="Google Shape;294;p26"/>
          <p:cNvSpPr txBox="1"/>
          <p:nvPr>
            <p:ph idx="3" type="subTitle"/>
          </p:nvPr>
        </p:nvSpPr>
        <p:spPr>
          <a:xfrm>
            <a:off x="720157" y="3341981"/>
            <a:ext cx="2250300" cy="126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5" name="Google Shape;295;p26"/>
          <p:cNvSpPr txBox="1"/>
          <p:nvPr>
            <p:ph idx="4"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296" name="Google Shape;296;p26"/>
          <p:cNvPicPr preferRelativeResize="0"/>
          <p:nvPr/>
        </p:nvPicPr>
        <p:blipFill rotWithShape="1">
          <a:blip r:embed="rId3">
            <a:alphaModFix/>
          </a:blip>
          <a:srcRect b="34314" l="0" r="28885" t="0"/>
          <a:stretch/>
        </p:blipFill>
        <p:spPr>
          <a:xfrm>
            <a:off x="6764225" y="951000"/>
            <a:ext cx="2380825" cy="1332674"/>
          </a:xfrm>
          <a:prstGeom prst="rect">
            <a:avLst/>
          </a:prstGeom>
          <a:noFill/>
          <a:ln>
            <a:noFill/>
          </a:ln>
        </p:spPr>
      </p:pic>
      <p:pic>
        <p:nvPicPr>
          <p:cNvPr id="297" name="Google Shape;297;p26"/>
          <p:cNvPicPr preferRelativeResize="0"/>
          <p:nvPr/>
        </p:nvPicPr>
        <p:blipFill rotWithShape="1">
          <a:blip r:embed="rId3">
            <a:alphaModFix/>
          </a:blip>
          <a:srcRect b="34314" l="0" r="28885" t="0"/>
          <a:stretch/>
        </p:blipFill>
        <p:spPr>
          <a:xfrm>
            <a:off x="0" y="0"/>
            <a:ext cx="2380825" cy="13326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298" name="Shape 298"/>
        <p:cNvGrpSpPr/>
        <p:nvPr/>
      </p:nvGrpSpPr>
      <p:grpSpPr>
        <a:xfrm>
          <a:off x="0" y="0"/>
          <a:ext cx="0" cy="0"/>
          <a:chOff x="0" y="0"/>
          <a:chExt cx="0" cy="0"/>
        </a:xfrm>
      </p:grpSpPr>
      <p:sp>
        <p:nvSpPr>
          <p:cNvPr id="299" name="Google Shape;299;p27"/>
          <p:cNvSpPr/>
          <p:nvPr/>
        </p:nvSpPr>
        <p:spPr>
          <a:xfrm>
            <a:off x="-650500" y="-83295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27"/>
          <p:cNvPicPr preferRelativeResize="0"/>
          <p:nvPr/>
        </p:nvPicPr>
        <p:blipFill rotWithShape="1">
          <a:blip r:embed="rId3">
            <a:alphaModFix/>
          </a:blip>
          <a:srcRect b="34314" l="0" r="28885" t="0"/>
          <a:stretch/>
        </p:blipFill>
        <p:spPr>
          <a:xfrm>
            <a:off x="6685800" y="3758425"/>
            <a:ext cx="2380825" cy="1332674"/>
          </a:xfrm>
          <a:prstGeom prst="rect">
            <a:avLst/>
          </a:prstGeom>
          <a:noFill/>
          <a:ln>
            <a:noFill/>
          </a:ln>
        </p:spPr>
      </p:pic>
      <p:sp>
        <p:nvSpPr>
          <p:cNvPr id="301" name="Google Shape;301;p2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2" name="Google Shape;302;p27"/>
          <p:cNvSpPr txBox="1"/>
          <p:nvPr>
            <p:ph idx="2" type="title"/>
          </p:nvPr>
        </p:nvSpPr>
        <p:spPr>
          <a:xfrm>
            <a:off x="865180" y="1537650"/>
            <a:ext cx="1880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3" name="Google Shape;303;p27"/>
          <p:cNvSpPr txBox="1"/>
          <p:nvPr>
            <p:ph idx="1" type="subTitle"/>
          </p:nvPr>
        </p:nvSpPr>
        <p:spPr>
          <a:xfrm>
            <a:off x="3390000" y="1493700"/>
            <a:ext cx="48303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27"/>
          <p:cNvSpPr txBox="1"/>
          <p:nvPr>
            <p:ph idx="3" type="title"/>
          </p:nvPr>
        </p:nvSpPr>
        <p:spPr>
          <a:xfrm>
            <a:off x="863525" y="259256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5" name="Google Shape;305;p27"/>
          <p:cNvSpPr txBox="1"/>
          <p:nvPr>
            <p:ph idx="4" type="subTitle"/>
          </p:nvPr>
        </p:nvSpPr>
        <p:spPr>
          <a:xfrm>
            <a:off x="3391200" y="2550906"/>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27"/>
          <p:cNvSpPr txBox="1"/>
          <p:nvPr>
            <p:ph idx="5" type="title"/>
          </p:nvPr>
        </p:nvSpPr>
        <p:spPr>
          <a:xfrm>
            <a:off x="863526" y="364747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7" name="Google Shape;307;p27"/>
          <p:cNvSpPr txBox="1"/>
          <p:nvPr>
            <p:ph idx="6" type="subTitle"/>
          </p:nvPr>
        </p:nvSpPr>
        <p:spPr>
          <a:xfrm>
            <a:off x="3391200" y="3605112"/>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308" name="Shape 308"/>
        <p:cNvGrpSpPr/>
        <p:nvPr/>
      </p:nvGrpSpPr>
      <p:grpSpPr>
        <a:xfrm>
          <a:off x="0" y="0"/>
          <a:ext cx="0" cy="0"/>
          <a:chOff x="0" y="0"/>
          <a:chExt cx="0" cy="0"/>
        </a:xfrm>
      </p:grpSpPr>
      <p:sp>
        <p:nvSpPr>
          <p:cNvPr id="309" name="Google Shape;309;p28"/>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0" name="Google Shape;310;p28"/>
          <p:cNvSpPr txBox="1"/>
          <p:nvPr>
            <p:ph idx="2" type="title"/>
          </p:nvPr>
        </p:nvSpPr>
        <p:spPr>
          <a:xfrm>
            <a:off x="1291813"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1" name="Google Shape;311;p28"/>
          <p:cNvSpPr txBox="1"/>
          <p:nvPr>
            <p:ph idx="1" type="subTitle"/>
          </p:nvPr>
        </p:nvSpPr>
        <p:spPr>
          <a:xfrm>
            <a:off x="1291813"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2" name="Google Shape;312;p28"/>
          <p:cNvSpPr txBox="1"/>
          <p:nvPr>
            <p:ph idx="3" type="title"/>
          </p:nvPr>
        </p:nvSpPr>
        <p:spPr>
          <a:xfrm>
            <a:off x="3769585"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3" name="Google Shape;313;p28"/>
          <p:cNvSpPr txBox="1"/>
          <p:nvPr>
            <p:ph idx="4" type="subTitle"/>
          </p:nvPr>
        </p:nvSpPr>
        <p:spPr>
          <a:xfrm>
            <a:off x="3769585"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4" name="Google Shape;314;p28"/>
          <p:cNvSpPr txBox="1"/>
          <p:nvPr>
            <p:ph idx="5" type="title"/>
          </p:nvPr>
        </p:nvSpPr>
        <p:spPr>
          <a:xfrm>
            <a:off x="1291813"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5" name="Google Shape;315;p28"/>
          <p:cNvSpPr txBox="1"/>
          <p:nvPr>
            <p:ph idx="6" type="subTitle"/>
          </p:nvPr>
        </p:nvSpPr>
        <p:spPr>
          <a:xfrm>
            <a:off x="1291813"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6" name="Google Shape;316;p28"/>
          <p:cNvSpPr txBox="1"/>
          <p:nvPr>
            <p:ph idx="7" type="title"/>
          </p:nvPr>
        </p:nvSpPr>
        <p:spPr>
          <a:xfrm>
            <a:off x="3769585"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7" name="Google Shape;317;p28"/>
          <p:cNvSpPr txBox="1"/>
          <p:nvPr>
            <p:ph idx="8" type="subTitle"/>
          </p:nvPr>
        </p:nvSpPr>
        <p:spPr>
          <a:xfrm>
            <a:off x="3769585"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8" name="Google Shape;318;p28"/>
          <p:cNvSpPr txBox="1"/>
          <p:nvPr>
            <p:ph idx="9" type="title"/>
          </p:nvPr>
        </p:nvSpPr>
        <p:spPr>
          <a:xfrm>
            <a:off x="6247364"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9" name="Google Shape;319;p28"/>
          <p:cNvSpPr txBox="1"/>
          <p:nvPr>
            <p:ph idx="13" type="subTitle"/>
          </p:nvPr>
        </p:nvSpPr>
        <p:spPr>
          <a:xfrm>
            <a:off x="6247364"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28"/>
          <p:cNvSpPr txBox="1"/>
          <p:nvPr>
            <p:ph idx="14" type="title"/>
          </p:nvPr>
        </p:nvSpPr>
        <p:spPr>
          <a:xfrm>
            <a:off x="6247364"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21" name="Google Shape;321;p28"/>
          <p:cNvSpPr txBox="1"/>
          <p:nvPr>
            <p:ph idx="15" type="subTitle"/>
          </p:nvPr>
        </p:nvSpPr>
        <p:spPr>
          <a:xfrm>
            <a:off x="6247364"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322" name="Google Shape;322;p28"/>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323" name="Google Shape;323;p28"/>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324" name="Google Shape;324;p28"/>
          <p:cNvGrpSpPr/>
          <p:nvPr/>
        </p:nvGrpSpPr>
        <p:grpSpPr>
          <a:xfrm>
            <a:off x="368731" y="360425"/>
            <a:ext cx="780400" cy="357900"/>
            <a:chOff x="4598506" y="471425"/>
            <a:chExt cx="780400" cy="357900"/>
          </a:xfrm>
        </p:grpSpPr>
        <p:sp>
          <p:nvSpPr>
            <p:cNvPr id="325" name="Google Shape;325;p28"/>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p28"/>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28" name="Shape 328"/>
        <p:cNvGrpSpPr/>
        <p:nvPr/>
      </p:nvGrpSpPr>
      <p:grpSpPr>
        <a:xfrm>
          <a:off x="0" y="0"/>
          <a:ext cx="0" cy="0"/>
          <a:chOff x="0" y="0"/>
          <a:chExt cx="0" cy="0"/>
        </a:xfrm>
      </p:grpSpPr>
      <p:sp>
        <p:nvSpPr>
          <p:cNvPr id="329" name="Google Shape;329;p29"/>
          <p:cNvSpPr txBox="1"/>
          <p:nvPr>
            <p:ph idx="1" type="body"/>
          </p:nvPr>
        </p:nvSpPr>
        <p:spPr>
          <a:xfrm>
            <a:off x="1671300" y="1882538"/>
            <a:ext cx="5801400" cy="21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30" name="Google Shape;330;p29"/>
          <p:cNvSpPr txBox="1"/>
          <p:nvPr>
            <p:ph type="title"/>
          </p:nvPr>
        </p:nvSpPr>
        <p:spPr>
          <a:xfrm>
            <a:off x="1671300" y="1157363"/>
            <a:ext cx="5801400" cy="7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1" name="Google Shape;331;p29"/>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29"/>
          <p:cNvGrpSpPr/>
          <p:nvPr/>
        </p:nvGrpSpPr>
        <p:grpSpPr>
          <a:xfrm>
            <a:off x="5716150" y="157656"/>
            <a:ext cx="3427850" cy="639375"/>
            <a:chOff x="1298650" y="3255600"/>
            <a:chExt cx="3427850" cy="639375"/>
          </a:xfrm>
        </p:grpSpPr>
        <p:sp>
          <p:nvSpPr>
            <p:cNvPr id="333" name="Google Shape;333;p29"/>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9"/>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29"/>
          <p:cNvGrpSpPr/>
          <p:nvPr/>
        </p:nvGrpSpPr>
        <p:grpSpPr>
          <a:xfrm rot="10800000">
            <a:off x="0" y="4346469"/>
            <a:ext cx="3427850" cy="639375"/>
            <a:chOff x="1298650" y="3255600"/>
            <a:chExt cx="3427850" cy="639375"/>
          </a:xfrm>
        </p:grpSpPr>
        <p:sp>
          <p:nvSpPr>
            <p:cNvPr id="336" name="Google Shape;336;p29"/>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9"/>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29"/>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339" name="Shape 339"/>
        <p:cNvGrpSpPr/>
        <p:nvPr/>
      </p:nvGrpSpPr>
      <p:grpSpPr>
        <a:xfrm>
          <a:off x="0" y="0"/>
          <a:ext cx="0" cy="0"/>
          <a:chOff x="0" y="0"/>
          <a:chExt cx="0" cy="0"/>
        </a:xfrm>
      </p:grpSpPr>
      <p:sp>
        <p:nvSpPr>
          <p:cNvPr id="340" name="Google Shape;340;p30"/>
          <p:cNvSpPr txBox="1"/>
          <p:nvPr>
            <p:ph type="title"/>
          </p:nvPr>
        </p:nvSpPr>
        <p:spPr>
          <a:xfrm>
            <a:off x="720000" y="375275"/>
            <a:ext cx="3434700" cy="87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5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1" name="Google Shape;341;p30"/>
          <p:cNvSpPr txBox="1"/>
          <p:nvPr>
            <p:ph idx="1" type="subTitle"/>
          </p:nvPr>
        </p:nvSpPr>
        <p:spPr>
          <a:xfrm>
            <a:off x="713100" y="1266825"/>
            <a:ext cx="3434700" cy="14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2" name="Google Shape;342;p30"/>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419" sz="1200" u="none" cap="none" strike="noStrike">
                <a:solidFill>
                  <a:schemeClr val="lt1"/>
                </a:solidFill>
                <a:latin typeface="IBM Plex Sans Medium"/>
                <a:ea typeface="IBM Plex Sans Medium"/>
                <a:cs typeface="IBM Plex Sans Medium"/>
                <a:sym typeface="IBM Plex Sans Medium"/>
              </a:rPr>
              <a:t>CREDITS: This presentation template was created by </a:t>
            </a:r>
            <a:r>
              <a:rPr b="0" i="0" lang="es-419" sz="1200" u="none" cap="none" strike="noStrike">
                <a:solidFill>
                  <a:schemeClr val="hlink"/>
                </a:solidFill>
                <a:uFill>
                  <a:noFill/>
                </a:uFill>
                <a:latin typeface="IBM Plex Sans Medium"/>
                <a:ea typeface="IBM Plex Sans Medium"/>
                <a:cs typeface="IBM Plex Sans Medium"/>
                <a:sym typeface="IBM Plex Sans Medium"/>
                <a:hlinkClick r:id="rId3"/>
              </a:rPr>
              <a:t>Slidesgo</a:t>
            </a:r>
            <a:r>
              <a:rPr b="0" i="0" lang="es-419" sz="1200" u="none" cap="none" strike="noStrike">
                <a:solidFill>
                  <a:schemeClr val="lt1"/>
                </a:solidFill>
                <a:latin typeface="IBM Plex Sans Medium"/>
                <a:ea typeface="IBM Plex Sans Medium"/>
                <a:cs typeface="IBM Plex Sans Medium"/>
                <a:sym typeface="IBM Plex Sans Medium"/>
              </a:rPr>
              <a:t>, including icons by </a:t>
            </a:r>
            <a:r>
              <a:rPr b="0" i="0" lang="es-419" sz="1200" u="none" cap="none" strike="noStrike">
                <a:solidFill>
                  <a:schemeClr val="hlink"/>
                </a:solidFill>
                <a:uFill>
                  <a:noFill/>
                </a:uFill>
                <a:latin typeface="IBM Plex Sans Medium"/>
                <a:ea typeface="IBM Plex Sans Medium"/>
                <a:cs typeface="IBM Plex Sans Medium"/>
                <a:sym typeface="IBM Plex Sans Medium"/>
                <a:hlinkClick r:id="rId4"/>
              </a:rPr>
              <a:t>Flaticon</a:t>
            </a:r>
            <a:r>
              <a:rPr b="0" i="0" lang="es-419" sz="1200" u="none" cap="none" strike="noStrike">
                <a:solidFill>
                  <a:schemeClr val="lt1"/>
                </a:solidFill>
                <a:latin typeface="IBM Plex Sans Medium"/>
                <a:ea typeface="IBM Plex Sans Medium"/>
                <a:cs typeface="IBM Plex Sans Medium"/>
                <a:sym typeface="IBM Plex Sans Medium"/>
              </a:rPr>
              <a:t> and infographics &amp; images by </a:t>
            </a:r>
            <a:r>
              <a:rPr b="0" i="0" lang="es-419" sz="1200" u="none" cap="none" strike="noStrike">
                <a:solidFill>
                  <a:schemeClr val="hlink"/>
                </a:solidFill>
                <a:uFill>
                  <a:noFill/>
                </a:uFill>
                <a:latin typeface="IBM Plex Sans Medium"/>
                <a:ea typeface="IBM Plex Sans Medium"/>
                <a:cs typeface="IBM Plex Sans Medium"/>
                <a:sym typeface="IBM Plex Sans Medium"/>
                <a:hlinkClick r:id="rId5"/>
              </a:rPr>
              <a:t>Freepik</a:t>
            </a:r>
            <a:endParaRPr b="0" i="0" sz="1200" u="none" cap="none" strike="noStrike">
              <a:solidFill>
                <a:schemeClr val="lt1"/>
              </a:solidFill>
              <a:latin typeface="IBM Plex Sans Medium"/>
              <a:ea typeface="IBM Plex Sans Medium"/>
              <a:cs typeface="IBM Plex Sans Medium"/>
              <a:sym typeface="IBM Plex Sans Medium"/>
            </a:endParaRPr>
          </a:p>
        </p:txBody>
      </p:sp>
      <p:sp>
        <p:nvSpPr>
          <p:cNvPr id="343" name="Google Shape;343;p30"/>
          <p:cNvSpPr/>
          <p:nvPr/>
        </p:nvSpPr>
        <p:spPr>
          <a:xfrm>
            <a:off x="4147800"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30"/>
          <p:cNvGrpSpPr/>
          <p:nvPr/>
        </p:nvGrpSpPr>
        <p:grpSpPr>
          <a:xfrm>
            <a:off x="7068309" y="279302"/>
            <a:ext cx="2075906" cy="387206"/>
            <a:chOff x="1298650" y="3255600"/>
            <a:chExt cx="3427850" cy="639375"/>
          </a:xfrm>
        </p:grpSpPr>
        <p:sp>
          <p:nvSpPr>
            <p:cNvPr id="345" name="Google Shape;345;p3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30"/>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30"/>
          <p:cNvGrpSpPr/>
          <p:nvPr/>
        </p:nvGrpSpPr>
        <p:grpSpPr>
          <a:xfrm>
            <a:off x="4494745" y="4545556"/>
            <a:ext cx="2631411" cy="338687"/>
            <a:chOff x="198225" y="4390550"/>
            <a:chExt cx="3765075" cy="484600"/>
          </a:xfrm>
        </p:grpSpPr>
        <p:sp>
          <p:nvSpPr>
            <p:cNvPr id="349" name="Google Shape;349;p30"/>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0"/>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2115300"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 name="Google Shape;23;p4"/>
          <p:cNvSpPr txBox="1"/>
          <p:nvPr>
            <p:ph idx="1" type="subTitle"/>
          </p:nvPr>
        </p:nvSpPr>
        <p:spPr>
          <a:xfrm>
            <a:off x="2115300"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2" type="title"/>
          </p:nvPr>
        </p:nvSpPr>
        <p:spPr>
          <a:xfrm>
            <a:off x="2115300"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4"/>
          <p:cNvSpPr txBox="1"/>
          <p:nvPr>
            <p:ph idx="3" type="subTitle"/>
          </p:nvPr>
        </p:nvSpPr>
        <p:spPr>
          <a:xfrm>
            <a:off x="2115300"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4"/>
          <p:cNvSpPr txBox="1"/>
          <p:nvPr>
            <p:ph idx="4" type="title"/>
          </p:nvPr>
        </p:nvSpPr>
        <p:spPr>
          <a:xfrm>
            <a:off x="5752775"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4"/>
          <p:cNvSpPr txBox="1"/>
          <p:nvPr>
            <p:ph idx="5" type="subTitle"/>
          </p:nvPr>
        </p:nvSpPr>
        <p:spPr>
          <a:xfrm>
            <a:off x="5752775"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6" type="title"/>
          </p:nvPr>
        </p:nvSpPr>
        <p:spPr>
          <a:xfrm>
            <a:off x="5752779"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4"/>
          <p:cNvSpPr txBox="1"/>
          <p:nvPr>
            <p:ph idx="7" type="subTitle"/>
          </p:nvPr>
        </p:nvSpPr>
        <p:spPr>
          <a:xfrm>
            <a:off x="5752775"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4"/>
          <p:cNvSpPr txBox="1"/>
          <p:nvPr>
            <p:ph idx="8" type="title"/>
          </p:nvPr>
        </p:nvSpPr>
        <p:spPr>
          <a:xfrm>
            <a:off x="1212025"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1" name="Google Shape;31;p4"/>
          <p:cNvSpPr txBox="1"/>
          <p:nvPr>
            <p:ph idx="9" type="title"/>
          </p:nvPr>
        </p:nvSpPr>
        <p:spPr>
          <a:xfrm>
            <a:off x="1212025"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2" name="Google Shape;32;p4"/>
          <p:cNvSpPr txBox="1"/>
          <p:nvPr>
            <p:ph idx="13" type="title"/>
          </p:nvPr>
        </p:nvSpPr>
        <p:spPr>
          <a:xfrm>
            <a:off x="4849500"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3" name="Google Shape;33;p4"/>
          <p:cNvSpPr txBox="1"/>
          <p:nvPr>
            <p:ph idx="14" type="title"/>
          </p:nvPr>
        </p:nvSpPr>
        <p:spPr>
          <a:xfrm>
            <a:off x="4849500"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4" name="Google Shape;34;p4"/>
          <p:cNvSpPr txBox="1"/>
          <p:nvPr>
            <p:ph idx="15"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1" name="Shape 35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352" name="Shape 352"/>
        <p:cNvGrpSpPr/>
        <p:nvPr/>
      </p:nvGrpSpPr>
      <p:grpSpPr>
        <a:xfrm>
          <a:off x="0" y="0"/>
          <a:ext cx="0" cy="0"/>
          <a:chOff x="0" y="0"/>
          <a:chExt cx="0" cy="0"/>
        </a:xfrm>
      </p:grpSpPr>
      <p:sp>
        <p:nvSpPr>
          <p:cNvPr id="353" name="Google Shape;353;p32"/>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4" name="Google Shape;354;p32"/>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355" name="Google Shape;355;p32"/>
          <p:cNvGrpSpPr/>
          <p:nvPr/>
        </p:nvGrpSpPr>
        <p:grpSpPr>
          <a:xfrm flipH="1">
            <a:off x="256575" y="4506113"/>
            <a:ext cx="1154625" cy="430500"/>
            <a:chOff x="4042650" y="642025"/>
            <a:chExt cx="1154625" cy="430500"/>
          </a:xfrm>
        </p:grpSpPr>
        <p:sp>
          <p:nvSpPr>
            <p:cNvPr id="356" name="Google Shape;356;p3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 name="Google Shape;358;p32"/>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359" name="Shape 359"/>
        <p:cNvGrpSpPr/>
        <p:nvPr/>
      </p:nvGrpSpPr>
      <p:grpSpPr>
        <a:xfrm>
          <a:off x="0" y="0"/>
          <a:ext cx="0" cy="0"/>
          <a:chOff x="0" y="0"/>
          <a:chExt cx="0" cy="0"/>
        </a:xfrm>
      </p:grpSpPr>
      <p:sp>
        <p:nvSpPr>
          <p:cNvPr id="360" name="Google Shape;360;p33"/>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3"/>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title"/>
          </p:nvPr>
        </p:nvSpPr>
        <p:spPr>
          <a:xfrm>
            <a:off x="1204500" y="1289350"/>
            <a:ext cx="4591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 name="Google Shape;37;p5"/>
          <p:cNvSpPr txBox="1"/>
          <p:nvPr>
            <p:ph idx="1" type="subTitle"/>
          </p:nvPr>
        </p:nvSpPr>
        <p:spPr>
          <a:xfrm>
            <a:off x="1204500" y="2131150"/>
            <a:ext cx="4591200" cy="156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5"/>
          <p:cNvSpPr/>
          <p:nvPr/>
        </p:nvSpPr>
        <p:spPr>
          <a:xfrm>
            <a:off x="5795700" y="24325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 name="Google Shape;39;p5"/>
          <p:cNvPicPr preferRelativeResize="0"/>
          <p:nvPr/>
        </p:nvPicPr>
        <p:blipFill rotWithShape="1">
          <a:blip r:embed="rId3">
            <a:alphaModFix/>
          </a:blip>
          <a:srcRect b="0" l="0" r="0" t="0"/>
          <a:stretch/>
        </p:blipFill>
        <p:spPr>
          <a:xfrm rot="5400000">
            <a:off x="6266878" y="857225"/>
            <a:ext cx="3268650" cy="1980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6"/>
          <p:cNvSpPr/>
          <p:nvPr/>
        </p:nvSpPr>
        <p:spPr>
          <a:xfrm flipH="1" rot="10800000">
            <a:off x="-406075" y="-598225"/>
            <a:ext cx="2711400" cy="2711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type="title"/>
          </p:nvPr>
        </p:nvSpPr>
        <p:spPr>
          <a:xfrm>
            <a:off x="3297400" y="1352425"/>
            <a:ext cx="4319100" cy="17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 name="Google Shape;44;p6"/>
          <p:cNvSpPr txBox="1"/>
          <p:nvPr>
            <p:ph idx="2" type="title"/>
          </p:nvPr>
        </p:nvSpPr>
        <p:spPr>
          <a:xfrm>
            <a:off x="1527500" y="2146350"/>
            <a:ext cx="1639500" cy="841800"/>
          </a:xfrm>
          <a:prstGeom prst="rect">
            <a:avLst/>
          </a:prstGeom>
          <a:noFill/>
          <a:ln>
            <a:noFill/>
          </a:ln>
          <a:effectLst>
            <a:outerShdw blurRad="142875" rotWithShape="0" algn="bl">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5" name="Google Shape;45;p6"/>
          <p:cNvSpPr txBox="1"/>
          <p:nvPr>
            <p:ph idx="1" type="subTitle"/>
          </p:nvPr>
        </p:nvSpPr>
        <p:spPr>
          <a:xfrm>
            <a:off x="3297400" y="3015800"/>
            <a:ext cx="30687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
          <p:cNvSpPr/>
          <p:nvPr/>
        </p:nvSpPr>
        <p:spPr>
          <a:xfrm>
            <a:off x="5328350" y="30158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6"/>
          <p:cNvGrpSpPr/>
          <p:nvPr/>
        </p:nvGrpSpPr>
        <p:grpSpPr>
          <a:xfrm>
            <a:off x="1765266" y="783850"/>
            <a:ext cx="1160092" cy="63948"/>
            <a:chOff x="3779200" y="1371600"/>
            <a:chExt cx="1992600" cy="109500"/>
          </a:xfrm>
        </p:grpSpPr>
        <p:sp>
          <p:nvSpPr>
            <p:cNvPr id="48" name="Google Shape;48;p6"/>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6"/>
          <p:cNvGrpSpPr/>
          <p:nvPr/>
        </p:nvGrpSpPr>
        <p:grpSpPr>
          <a:xfrm>
            <a:off x="4819925" y="4070513"/>
            <a:ext cx="4324075" cy="899525"/>
            <a:chOff x="-55375" y="2531100"/>
            <a:chExt cx="4324075" cy="899525"/>
          </a:xfrm>
        </p:grpSpPr>
        <p:sp>
          <p:nvSpPr>
            <p:cNvPr id="55" name="Google Shape;55;p6"/>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6"/>
          <p:cNvGrpSpPr/>
          <p:nvPr/>
        </p:nvGrpSpPr>
        <p:grpSpPr>
          <a:xfrm flipH="1">
            <a:off x="60" y="250383"/>
            <a:ext cx="4954238" cy="886972"/>
            <a:chOff x="1358103" y="3291921"/>
            <a:chExt cx="3368397" cy="603054"/>
          </a:xfrm>
        </p:grpSpPr>
        <p:sp>
          <p:nvSpPr>
            <p:cNvPr id="58" name="Google Shape;58;p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6"/>
          <p:cNvGrpSpPr/>
          <p:nvPr/>
        </p:nvGrpSpPr>
        <p:grpSpPr>
          <a:xfrm>
            <a:off x="8339918" y="228501"/>
            <a:ext cx="534767" cy="286894"/>
            <a:chOff x="773350" y="518000"/>
            <a:chExt cx="2757950" cy="1479600"/>
          </a:xfrm>
        </p:grpSpPr>
        <p:sp>
          <p:nvSpPr>
            <p:cNvPr id="61" name="Google Shape;61;p6"/>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7"/>
          <p:cNvSpPr txBox="1"/>
          <p:nvPr>
            <p:ph type="title"/>
          </p:nvPr>
        </p:nvSpPr>
        <p:spPr>
          <a:xfrm>
            <a:off x="4360800" y="1227300"/>
            <a:ext cx="4070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7"/>
          <p:cNvSpPr txBox="1"/>
          <p:nvPr>
            <p:ph idx="1" type="subTitle"/>
          </p:nvPr>
        </p:nvSpPr>
        <p:spPr>
          <a:xfrm>
            <a:off x="4360800" y="2069100"/>
            <a:ext cx="4070100" cy="184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67" name="Google Shape;67;p7"/>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68" name="Google Shape;68;p7"/>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8"/>
          <p:cNvSpPr txBox="1"/>
          <p:nvPr>
            <p:ph type="title"/>
          </p:nvPr>
        </p:nvSpPr>
        <p:spPr>
          <a:xfrm>
            <a:off x="713100" y="1211300"/>
            <a:ext cx="3661500" cy="18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8"/>
          <p:cNvSpPr txBox="1"/>
          <p:nvPr>
            <p:ph idx="1" type="subTitle"/>
          </p:nvPr>
        </p:nvSpPr>
        <p:spPr>
          <a:xfrm>
            <a:off x="713100" y="3772800"/>
            <a:ext cx="36615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72" name="Google Shape;72;p8"/>
          <p:cNvPicPr preferRelativeResize="0"/>
          <p:nvPr/>
        </p:nvPicPr>
        <p:blipFill rotWithShape="1">
          <a:blip r:embed="rId3">
            <a:alphaModFix/>
          </a:blip>
          <a:srcRect b="0" l="0" r="0" t="0"/>
          <a:stretch/>
        </p:blipFill>
        <p:spPr>
          <a:xfrm>
            <a:off x="109452" y="0"/>
            <a:ext cx="3130200" cy="1896900"/>
          </a:xfrm>
          <a:prstGeom prst="rect">
            <a:avLst/>
          </a:prstGeom>
          <a:noFill/>
          <a:ln>
            <a:noFill/>
          </a:ln>
        </p:spPr>
      </p:pic>
      <p:sp>
        <p:nvSpPr>
          <p:cNvPr id="73" name="Google Shape;73;p8"/>
          <p:cNvSpPr/>
          <p:nvPr/>
        </p:nvSpPr>
        <p:spPr>
          <a:xfrm>
            <a:off x="6314175" y="122925"/>
            <a:ext cx="3130200" cy="3130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9"/>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6" name="Google Shape;76;p9"/>
          <p:cNvSpPr txBox="1"/>
          <p:nvPr>
            <p:ph idx="2" type="title"/>
          </p:nvPr>
        </p:nvSpPr>
        <p:spPr>
          <a:xfrm>
            <a:off x="3312000" y="15548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7" name="Google Shape;77;p9"/>
          <p:cNvSpPr txBox="1"/>
          <p:nvPr>
            <p:ph idx="1" type="subTitle"/>
          </p:nvPr>
        </p:nvSpPr>
        <p:spPr>
          <a:xfrm>
            <a:off x="3312000" y="19489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9"/>
          <p:cNvSpPr txBox="1"/>
          <p:nvPr>
            <p:ph idx="3" type="title"/>
          </p:nvPr>
        </p:nvSpPr>
        <p:spPr>
          <a:xfrm>
            <a:off x="3815400" y="30796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 name="Google Shape;79;p9"/>
          <p:cNvSpPr txBox="1"/>
          <p:nvPr>
            <p:ph idx="4" type="subTitle"/>
          </p:nvPr>
        </p:nvSpPr>
        <p:spPr>
          <a:xfrm>
            <a:off x="3815402" y="34737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80" name="Google Shape;80;p9"/>
          <p:cNvPicPr preferRelativeResize="0"/>
          <p:nvPr/>
        </p:nvPicPr>
        <p:blipFill rotWithShape="1">
          <a:blip r:embed="rId3">
            <a:alphaModFix/>
          </a:blip>
          <a:srcRect b="0" l="0" r="0" t="0"/>
          <a:stretch/>
        </p:blipFill>
        <p:spPr>
          <a:xfrm>
            <a:off x="102817" y="117700"/>
            <a:ext cx="2441750" cy="1479701"/>
          </a:xfrm>
          <a:prstGeom prst="rect">
            <a:avLst/>
          </a:prstGeom>
          <a:noFill/>
          <a:ln>
            <a:noFill/>
          </a:ln>
        </p:spPr>
      </p:pic>
      <p:sp>
        <p:nvSpPr>
          <p:cNvPr id="81" name="Google Shape;81;p9"/>
          <p:cNvSpPr/>
          <p:nvPr/>
        </p:nvSpPr>
        <p:spPr>
          <a:xfrm>
            <a:off x="4908025" y="15974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0"/>
          <p:cNvSpPr txBox="1"/>
          <p:nvPr>
            <p:ph type="title"/>
          </p:nvPr>
        </p:nvSpPr>
        <p:spPr>
          <a:xfrm>
            <a:off x="1039188" y="2248863"/>
            <a:ext cx="293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4" name="Google Shape;84;p10"/>
          <p:cNvSpPr txBox="1"/>
          <p:nvPr>
            <p:ph idx="1" type="subTitle"/>
          </p:nvPr>
        </p:nvSpPr>
        <p:spPr>
          <a:xfrm>
            <a:off x="1039188" y="2902163"/>
            <a:ext cx="293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2pPr>
            <a:lvl3pPr lvl="2"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3pPr>
            <a:lvl4pPr lvl="3"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4pPr>
            <a:lvl5pPr lvl="4"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5pPr>
            <a:lvl6pPr lvl="5"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6pPr>
            <a:lvl7pPr lvl="6"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7pPr>
            <a:lvl8pPr lvl="7"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8pPr>
            <a:lvl9pPr lvl="8"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1pPr>
            <a:lvl2pPr indent="-317500" lvl="1" marL="914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2pPr>
            <a:lvl3pPr indent="-317500" lvl="2" marL="1371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3pPr>
            <a:lvl4pPr indent="-317500" lvl="3" marL="1828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4pPr>
            <a:lvl5pPr indent="-317500" lvl="4" marL="22860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5pPr>
            <a:lvl6pPr indent="-317500" lvl="5" marL="2743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6pPr>
            <a:lvl7pPr indent="-317500" lvl="6" marL="3200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7pPr>
            <a:lvl8pPr indent="-317500" lvl="7" marL="3657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8pPr>
            <a:lvl9pPr indent="-317500" lvl="8" marL="4114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61.jp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64.png"/><Relationship Id="rId4" Type="http://schemas.openxmlformats.org/officeDocument/2006/relationships/image" Target="../media/image44.png"/><Relationship Id="rId9" Type="http://schemas.openxmlformats.org/officeDocument/2006/relationships/image" Target="../media/image68.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57.png"/><Relationship Id="rId8" Type="http://schemas.openxmlformats.org/officeDocument/2006/relationships/image" Target="../media/image7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9.png"/><Relationship Id="rId4" Type="http://schemas.openxmlformats.org/officeDocument/2006/relationships/image" Target="../media/image64.png"/><Relationship Id="rId5" Type="http://schemas.openxmlformats.org/officeDocument/2006/relationships/image" Target="../media/image30.png"/><Relationship Id="rId6"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64.png"/><Relationship Id="rId4" Type="http://schemas.openxmlformats.org/officeDocument/2006/relationships/image" Target="../media/image44.png"/><Relationship Id="rId5" Type="http://schemas.openxmlformats.org/officeDocument/2006/relationships/image" Target="../media/image30.png"/><Relationship Id="rId6" Type="http://schemas.openxmlformats.org/officeDocument/2006/relationships/image" Target="../media/image65.png"/><Relationship Id="rId7"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64.png"/><Relationship Id="rId4" Type="http://schemas.openxmlformats.org/officeDocument/2006/relationships/image" Target="../media/image44.png"/><Relationship Id="rId5" Type="http://schemas.openxmlformats.org/officeDocument/2006/relationships/image" Target="../media/image30.png"/><Relationship Id="rId6" Type="http://schemas.openxmlformats.org/officeDocument/2006/relationships/image" Target="../media/image66.png"/><Relationship Id="rId7"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64.png"/><Relationship Id="rId4" Type="http://schemas.openxmlformats.org/officeDocument/2006/relationships/image" Target="../media/image44.png"/><Relationship Id="rId9" Type="http://schemas.openxmlformats.org/officeDocument/2006/relationships/image" Target="../media/image74.png"/><Relationship Id="rId5" Type="http://schemas.openxmlformats.org/officeDocument/2006/relationships/image" Target="../media/image30.png"/><Relationship Id="rId6" Type="http://schemas.openxmlformats.org/officeDocument/2006/relationships/image" Target="../media/image36.png"/><Relationship Id="rId7" Type="http://schemas.openxmlformats.org/officeDocument/2006/relationships/image" Target="../media/image81.png"/><Relationship Id="rId8" Type="http://schemas.openxmlformats.org/officeDocument/2006/relationships/image" Target="../media/image77.png"/><Relationship Id="rId10" Type="http://schemas.openxmlformats.org/officeDocument/2006/relationships/image" Target="../media/image7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44.png"/><Relationship Id="rId4" Type="http://schemas.openxmlformats.org/officeDocument/2006/relationships/image" Target="../media/image30.png"/><Relationship Id="rId5" Type="http://schemas.openxmlformats.org/officeDocument/2006/relationships/image" Target="../media/image64.png"/><Relationship Id="rId6" Type="http://schemas.openxmlformats.org/officeDocument/2006/relationships/image" Target="../media/image75.png"/><Relationship Id="rId7" Type="http://schemas.openxmlformats.org/officeDocument/2006/relationships/image" Target="../media/image78.png"/><Relationship Id="rId8" Type="http://schemas.openxmlformats.org/officeDocument/2006/relationships/image" Target="../media/image7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44.png"/><Relationship Id="rId5" Type="http://schemas.openxmlformats.org/officeDocument/2006/relationships/image" Target="../media/image30.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9.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6.png"/><Relationship Id="rId5" Type="http://schemas.openxmlformats.org/officeDocument/2006/relationships/image" Target="../media/image43.png"/><Relationship Id="rId6" Type="http://schemas.openxmlformats.org/officeDocument/2006/relationships/image" Target="../media/image52.png"/><Relationship Id="rId7" Type="http://schemas.openxmlformats.org/officeDocument/2006/relationships/image" Target="../media/image49.png"/><Relationship Id="rId8" Type="http://schemas.openxmlformats.org/officeDocument/2006/relationships/image" Target="../media/image53.png"/><Relationship Id="rId11" Type="http://schemas.openxmlformats.org/officeDocument/2006/relationships/image" Target="../media/image41.png"/><Relationship Id="rId10" Type="http://schemas.openxmlformats.org/officeDocument/2006/relationships/image" Target="../media/image51.png"/><Relationship Id="rId13" Type="http://schemas.openxmlformats.org/officeDocument/2006/relationships/image" Target="../media/image54.png"/><Relationship Id="rId12" Type="http://schemas.openxmlformats.org/officeDocument/2006/relationships/image" Target="../media/image42.png"/><Relationship Id="rId15" Type="http://schemas.openxmlformats.org/officeDocument/2006/relationships/image" Target="../media/image58.png"/><Relationship Id="rId14"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0.png"/><Relationship Id="rId4" Type="http://schemas.openxmlformats.org/officeDocument/2006/relationships/image" Target="../media/image62.png"/><Relationship Id="rId5" Type="http://schemas.openxmlformats.org/officeDocument/2006/relationships/image" Target="../media/image56.png"/><Relationship Id="rId6" Type="http://schemas.openxmlformats.org/officeDocument/2006/relationships/image" Target="../media/image26.png"/><Relationship Id="rId7" Type="http://schemas.openxmlformats.org/officeDocument/2006/relationships/image" Target="../media/image55.png"/><Relationship Id="rId8" Type="http://schemas.openxmlformats.org/officeDocument/2006/relationships/image" Target="../media/image6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59.png"/><Relationship Id="rId4" Type="http://schemas.openxmlformats.org/officeDocument/2006/relationships/image" Target="../media/image44.png"/><Relationship Id="rId5"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64.png"/><Relationship Id="rId4" Type="http://schemas.openxmlformats.org/officeDocument/2006/relationships/image" Target="../media/image44.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57.png"/><Relationship Id="rId8" Type="http://schemas.openxmlformats.org/officeDocument/2006/relationships/image" Target="../media/image6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ctrTitle"/>
          </p:nvPr>
        </p:nvSpPr>
        <p:spPr>
          <a:xfrm>
            <a:off x="4395350" y="560500"/>
            <a:ext cx="4998000" cy="227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SINERGIA SOLUTIONS</a:t>
            </a:r>
            <a:endParaRPr/>
          </a:p>
        </p:txBody>
      </p:sp>
      <p:sp>
        <p:nvSpPr>
          <p:cNvPr id="370" name="Google Shape;370;p34"/>
          <p:cNvSpPr txBox="1"/>
          <p:nvPr>
            <p:ph idx="1" type="subTitle"/>
          </p:nvPr>
        </p:nvSpPr>
        <p:spPr>
          <a:xfrm>
            <a:off x="5315500" y="2620925"/>
            <a:ext cx="3090300" cy="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TRABAJO DE TALLER WEB</a:t>
            </a:r>
            <a:endParaRPr/>
          </a:p>
        </p:txBody>
      </p:sp>
      <p:pic>
        <p:nvPicPr>
          <p:cNvPr id="371" name="Google Shape;371;p34"/>
          <p:cNvPicPr preferRelativeResize="0"/>
          <p:nvPr/>
        </p:nvPicPr>
        <p:blipFill>
          <a:blip r:embed="rId3">
            <a:alphaModFix/>
          </a:blip>
          <a:stretch>
            <a:fillRect/>
          </a:stretch>
        </p:blipFill>
        <p:spPr>
          <a:xfrm>
            <a:off x="152400" y="152400"/>
            <a:ext cx="4649999" cy="4689971"/>
          </a:xfrm>
          <a:prstGeom prst="rect">
            <a:avLst/>
          </a:prstGeom>
          <a:noFill/>
          <a:ln>
            <a:noFill/>
          </a:ln>
        </p:spPr>
      </p:pic>
      <p:sp>
        <p:nvSpPr>
          <p:cNvPr id="372" name="Google Shape;372;p34"/>
          <p:cNvSpPr txBox="1"/>
          <p:nvPr>
            <p:ph idx="1" type="subTitle"/>
          </p:nvPr>
        </p:nvSpPr>
        <p:spPr>
          <a:xfrm>
            <a:off x="4653250" y="3154975"/>
            <a:ext cx="4414800" cy="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INTEGRANTES:</a:t>
            </a:r>
            <a:endParaRPr/>
          </a:p>
          <a:p>
            <a:pPr indent="-317500" lvl="0" marL="457200" rtl="0" algn="l">
              <a:spcBef>
                <a:spcPts val="0"/>
              </a:spcBef>
              <a:spcAft>
                <a:spcPts val="0"/>
              </a:spcAft>
              <a:buSzPts val="1400"/>
              <a:buChar char="-"/>
            </a:pPr>
            <a:r>
              <a:rPr lang="es-419"/>
              <a:t>CESAR ANTONIO CHU ANGELES</a:t>
            </a:r>
            <a:endParaRPr/>
          </a:p>
          <a:p>
            <a:pPr indent="-317500" lvl="0" marL="457200" rtl="0" algn="l">
              <a:spcBef>
                <a:spcPts val="0"/>
              </a:spcBef>
              <a:spcAft>
                <a:spcPts val="0"/>
              </a:spcAft>
              <a:buSzPts val="1400"/>
              <a:buChar char="-"/>
            </a:pPr>
            <a:r>
              <a:rPr lang="es-419"/>
              <a:t>ENZO FABRIZIO JULCA FIGUEROA</a:t>
            </a:r>
            <a:endParaRPr/>
          </a:p>
          <a:p>
            <a:pPr indent="-317500" lvl="0" marL="457200" rtl="0" algn="l">
              <a:spcBef>
                <a:spcPts val="0"/>
              </a:spcBef>
              <a:spcAft>
                <a:spcPts val="0"/>
              </a:spcAft>
              <a:buSzPts val="1400"/>
              <a:buChar char="-"/>
            </a:pPr>
            <a:r>
              <a:rPr lang="es-419"/>
              <a:t>ENRIQUE LUIS JHONNY MAYHUIRE GONZALES</a:t>
            </a:r>
            <a:endParaRPr/>
          </a:p>
          <a:p>
            <a:pPr indent="-317500" lvl="0" marL="457200" rtl="0" algn="l">
              <a:spcBef>
                <a:spcPts val="0"/>
              </a:spcBef>
              <a:spcAft>
                <a:spcPts val="0"/>
              </a:spcAft>
              <a:buSzPts val="1400"/>
              <a:buChar char="-"/>
            </a:pPr>
            <a:r>
              <a:rPr lang="es-419"/>
              <a:t>KEVIN JUNIOR SULCA GOMEZ</a:t>
            </a:r>
            <a:endParaRPr/>
          </a:p>
          <a:p>
            <a:pPr indent="-317500" lvl="0" marL="457200" rtl="0" algn="l">
              <a:spcBef>
                <a:spcPts val="0"/>
              </a:spcBef>
              <a:spcAft>
                <a:spcPts val="0"/>
              </a:spcAft>
              <a:buSzPts val="1400"/>
              <a:buChar char="-"/>
            </a:pPr>
            <a:r>
              <a:rPr lang="es-419"/>
              <a:t>MAITE ORIANA LOZANO SAMANIEGO</a:t>
            </a:r>
            <a:endParaRPr/>
          </a:p>
          <a:p>
            <a:pPr indent="0" lvl="0" marL="0" rtl="0" algn="l">
              <a:lnSpc>
                <a:spcPct val="150000"/>
              </a:lnSpc>
              <a:spcBef>
                <a:spcPts val="500"/>
              </a:spcBef>
              <a:spcAft>
                <a:spcPts val="0"/>
              </a:spcAft>
              <a:buNone/>
            </a:pPr>
            <a:r>
              <a:t/>
            </a:r>
            <a:endParaRPr/>
          </a:p>
          <a:p>
            <a:pPr indent="0" lvl="0" marL="0" rtl="0" algn="l">
              <a:spcBef>
                <a:spcPts val="500"/>
              </a:spcBef>
              <a:spcAft>
                <a:spcPts val="0"/>
              </a:spcAft>
              <a:buNone/>
            </a:pPr>
            <a:br>
              <a:rPr lang="es-419"/>
            </a:br>
            <a:r>
              <a:rPr lang="es-419"/>
              <a:t>-</a:t>
            </a:r>
            <a:endParaRPr/>
          </a:p>
          <a:p>
            <a:pPr indent="0" lvl="0" marL="0" rtl="0" algn="l">
              <a:spcBef>
                <a:spcPts val="0"/>
              </a:spcBef>
              <a:spcAft>
                <a:spcPts val="0"/>
              </a:spcAft>
              <a:buNone/>
            </a:pPr>
            <a:r>
              <a:rPr lang="es-419"/>
              <a:t>-</a:t>
            </a:r>
            <a:endParaRPr/>
          </a:p>
          <a:p>
            <a:pPr indent="0" lvl="0" marL="0" rtl="0" algn="l">
              <a:spcBef>
                <a:spcPts val="0"/>
              </a:spcBef>
              <a:spcAft>
                <a:spcPts val="0"/>
              </a:spcAft>
              <a:buNone/>
            </a:pPr>
            <a:r>
              <a:rPr lang="es-419"/>
              <a:t>-</a:t>
            </a:r>
            <a:endParaRPr/>
          </a:p>
          <a:p>
            <a:pPr indent="0" lvl="0" marL="0" rtl="0" algn="l">
              <a:spcBef>
                <a:spcPts val="0"/>
              </a:spcBef>
              <a:spcAft>
                <a:spcPts val="0"/>
              </a:spcAft>
              <a:buNone/>
            </a:pPr>
            <a:r>
              <a:rPr lang="es-419"/>
              <a:t>-</a:t>
            </a:r>
            <a:endParaRPr/>
          </a:p>
          <a:p>
            <a:pPr indent="0" lvl="0" marL="0" rtl="0" algn="l">
              <a:spcBef>
                <a:spcPts val="0"/>
              </a:spcBef>
              <a:spcAft>
                <a:spcPts val="0"/>
              </a:spcAft>
              <a:buNone/>
            </a:pPr>
            <a:r>
              <a:rPr lang="es-419"/>
              <a:t>-</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ppt_w</p:attrName>
                                        </p:attrNameLst>
                                      </p:cBhvr>
                                      <p:tavLst>
                                        <p:tav fmla="" tm="0">
                                          <p:val>
                                            <p:strVal val="0"/>
                                          </p:val>
                                        </p:tav>
                                        <p:tav fmla="" tm="100000">
                                          <p:val>
                                            <p:strVal val="#ppt_w"/>
                                          </p:val>
                                        </p:tav>
                                      </p:tavLst>
                                    </p:anim>
                                    <p:anim calcmode="lin" valueType="num">
                                      <p:cBhvr additive="base">
                                        <p:cTn dur="500"/>
                                        <p:tgtEl>
                                          <p:spTgt spid="3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43"/>
          <p:cNvPicPr preferRelativeResize="0"/>
          <p:nvPr/>
        </p:nvPicPr>
        <p:blipFill rotWithShape="1">
          <a:blip r:embed="rId3">
            <a:alphaModFix/>
          </a:blip>
          <a:srcRect b="1100" l="734" r="0" t="54528"/>
          <a:stretch/>
        </p:blipFill>
        <p:spPr>
          <a:xfrm>
            <a:off x="166550" y="1082700"/>
            <a:ext cx="8751226" cy="2746025"/>
          </a:xfrm>
          <a:prstGeom prst="rect">
            <a:avLst/>
          </a:prstGeom>
          <a:noFill/>
          <a:ln>
            <a:noFill/>
          </a:ln>
        </p:spPr>
      </p:pic>
      <p:pic>
        <p:nvPicPr>
          <p:cNvPr id="489" name="Google Shape;489;p43"/>
          <p:cNvPicPr preferRelativeResize="0"/>
          <p:nvPr/>
        </p:nvPicPr>
        <p:blipFill>
          <a:blip r:embed="rId4">
            <a:alphaModFix/>
          </a:blip>
          <a:stretch>
            <a:fillRect/>
          </a:stretch>
        </p:blipFill>
        <p:spPr>
          <a:xfrm>
            <a:off x="236900" y="171175"/>
            <a:ext cx="2457450" cy="590550"/>
          </a:xfrm>
          <a:prstGeom prst="rect">
            <a:avLst/>
          </a:prstGeom>
          <a:noFill/>
          <a:ln>
            <a:noFill/>
          </a:ln>
        </p:spPr>
      </p:pic>
      <p:pic>
        <p:nvPicPr>
          <p:cNvPr id="490" name="Google Shape;490;p43"/>
          <p:cNvPicPr preferRelativeResize="0"/>
          <p:nvPr/>
        </p:nvPicPr>
        <p:blipFill>
          <a:blip r:embed="rId4">
            <a:alphaModFix/>
          </a:blip>
          <a:stretch>
            <a:fillRect/>
          </a:stretch>
        </p:blipFill>
        <p:spPr>
          <a:xfrm>
            <a:off x="3578900" y="4273625"/>
            <a:ext cx="2457450" cy="590550"/>
          </a:xfrm>
          <a:prstGeom prst="rect">
            <a:avLst/>
          </a:prstGeom>
          <a:noFill/>
          <a:ln>
            <a:noFill/>
          </a:ln>
        </p:spPr>
      </p:pic>
      <p:pic>
        <p:nvPicPr>
          <p:cNvPr id="491" name="Google Shape;491;p43"/>
          <p:cNvPicPr preferRelativeResize="0"/>
          <p:nvPr/>
        </p:nvPicPr>
        <p:blipFill>
          <a:blip r:embed="rId4">
            <a:alphaModFix/>
          </a:blip>
          <a:stretch>
            <a:fillRect/>
          </a:stretch>
        </p:blipFill>
        <p:spPr>
          <a:xfrm>
            <a:off x="2694350" y="171175"/>
            <a:ext cx="2457450" cy="590550"/>
          </a:xfrm>
          <a:prstGeom prst="rect">
            <a:avLst/>
          </a:prstGeom>
          <a:noFill/>
          <a:ln>
            <a:noFill/>
          </a:ln>
        </p:spPr>
      </p:pic>
      <p:pic>
        <p:nvPicPr>
          <p:cNvPr id="492" name="Google Shape;492;p43"/>
          <p:cNvPicPr preferRelativeResize="0"/>
          <p:nvPr/>
        </p:nvPicPr>
        <p:blipFill>
          <a:blip r:embed="rId4">
            <a:alphaModFix/>
          </a:blip>
          <a:stretch>
            <a:fillRect/>
          </a:stretch>
        </p:blipFill>
        <p:spPr>
          <a:xfrm>
            <a:off x="6036350" y="4229875"/>
            <a:ext cx="2457450" cy="59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44"/>
          <p:cNvPicPr preferRelativeResize="0"/>
          <p:nvPr/>
        </p:nvPicPr>
        <p:blipFill>
          <a:blip r:embed="rId3">
            <a:alphaModFix/>
          </a:blip>
          <a:stretch>
            <a:fillRect/>
          </a:stretch>
        </p:blipFill>
        <p:spPr>
          <a:xfrm>
            <a:off x="89200" y="938501"/>
            <a:ext cx="371475" cy="485775"/>
          </a:xfrm>
          <a:prstGeom prst="rect">
            <a:avLst/>
          </a:prstGeom>
          <a:noFill/>
          <a:ln>
            <a:noFill/>
          </a:ln>
        </p:spPr>
      </p:pic>
      <p:pic>
        <p:nvPicPr>
          <p:cNvPr id="498" name="Google Shape;498;p44"/>
          <p:cNvPicPr preferRelativeResize="0"/>
          <p:nvPr/>
        </p:nvPicPr>
        <p:blipFill>
          <a:blip r:embed="rId3">
            <a:alphaModFix/>
          </a:blip>
          <a:stretch>
            <a:fillRect/>
          </a:stretch>
        </p:blipFill>
        <p:spPr>
          <a:xfrm>
            <a:off x="165325" y="2961088"/>
            <a:ext cx="371475" cy="485775"/>
          </a:xfrm>
          <a:prstGeom prst="rect">
            <a:avLst/>
          </a:prstGeom>
          <a:noFill/>
          <a:ln>
            <a:noFill/>
          </a:ln>
        </p:spPr>
      </p:pic>
      <p:pic>
        <p:nvPicPr>
          <p:cNvPr id="499" name="Google Shape;499;p44"/>
          <p:cNvPicPr preferRelativeResize="0"/>
          <p:nvPr/>
        </p:nvPicPr>
        <p:blipFill>
          <a:blip r:embed="rId4">
            <a:alphaModFix/>
          </a:blip>
          <a:stretch>
            <a:fillRect/>
          </a:stretch>
        </p:blipFill>
        <p:spPr>
          <a:xfrm>
            <a:off x="571625" y="789650"/>
            <a:ext cx="2593400" cy="916075"/>
          </a:xfrm>
          <a:prstGeom prst="rect">
            <a:avLst/>
          </a:prstGeom>
          <a:noFill/>
          <a:ln>
            <a:noFill/>
          </a:ln>
        </p:spPr>
      </p:pic>
      <p:pic>
        <p:nvPicPr>
          <p:cNvPr id="500" name="Google Shape;500;p44"/>
          <p:cNvPicPr preferRelativeResize="0"/>
          <p:nvPr/>
        </p:nvPicPr>
        <p:blipFill>
          <a:blip r:embed="rId5">
            <a:alphaModFix/>
          </a:blip>
          <a:stretch>
            <a:fillRect/>
          </a:stretch>
        </p:blipFill>
        <p:spPr>
          <a:xfrm>
            <a:off x="668887" y="857762"/>
            <a:ext cx="2496137" cy="845500"/>
          </a:xfrm>
          <a:prstGeom prst="rect">
            <a:avLst/>
          </a:prstGeom>
          <a:noFill/>
          <a:ln>
            <a:noFill/>
          </a:ln>
        </p:spPr>
      </p:pic>
      <p:sp>
        <p:nvSpPr>
          <p:cNvPr id="501" name="Google Shape;501;p44"/>
          <p:cNvSpPr txBox="1"/>
          <p:nvPr>
            <p:ph type="title"/>
          </p:nvPr>
        </p:nvSpPr>
        <p:spPr>
          <a:xfrm>
            <a:off x="935300" y="912125"/>
            <a:ext cx="1999500" cy="7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CABECERA</a:t>
            </a:r>
            <a:endParaRPr/>
          </a:p>
        </p:txBody>
      </p:sp>
      <p:pic>
        <p:nvPicPr>
          <p:cNvPr id="502" name="Google Shape;502;p44"/>
          <p:cNvPicPr preferRelativeResize="0"/>
          <p:nvPr/>
        </p:nvPicPr>
        <p:blipFill>
          <a:blip r:embed="rId4">
            <a:alphaModFix/>
          </a:blip>
          <a:stretch>
            <a:fillRect/>
          </a:stretch>
        </p:blipFill>
        <p:spPr>
          <a:xfrm>
            <a:off x="745025" y="2745950"/>
            <a:ext cx="2593400" cy="916075"/>
          </a:xfrm>
          <a:prstGeom prst="rect">
            <a:avLst/>
          </a:prstGeom>
          <a:noFill/>
          <a:ln>
            <a:noFill/>
          </a:ln>
        </p:spPr>
      </p:pic>
      <p:pic>
        <p:nvPicPr>
          <p:cNvPr id="503" name="Google Shape;503;p44"/>
          <p:cNvPicPr preferRelativeResize="0"/>
          <p:nvPr/>
        </p:nvPicPr>
        <p:blipFill>
          <a:blip r:embed="rId5">
            <a:alphaModFix/>
          </a:blip>
          <a:stretch>
            <a:fillRect/>
          </a:stretch>
        </p:blipFill>
        <p:spPr>
          <a:xfrm>
            <a:off x="842288" y="2814062"/>
            <a:ext cx="2496137" cy="845500"/>
          </a:xfrm>
          <a:prstGeom prst="rect">
            <a:avLst/>
          </a:prstGeom>
          <a:noFill/>
          <a:ln>
            <a:noFill/>
          </a:ln>
        </p:spPr>
      </p:pic>
      <p:sp>
        <p:nvSpPr>
          <p:cNvPr id="504" name="Google Shape;504;p44"/>
          <p:cNvSpPr txBox="1"/>
          <p:nvPr>
            <p:ph type="title"/>
          </p:nvPr>
        </p:nvSpPr>
        <p:spPr>
          <a:xfrm>
            <a:off x="1041975" y="2868412"/>
            <a:ext cx="1999500" cy="7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CUERPO</a:t>
            </a:r>
            <a:endParaRPr/>
          </a:p>
        </p:txBody>
      </p:sp>
      <p:pic>
        <p:nvPicPr>
          <p:cNvPr id="505" name="Google Shape;505;p44"/>
          <p:cNvPicPr preferRelativeResize="0"/>
          <p:nvPr/>
        </p:nvPicPr>
        <p:blipFill>
          <a:blip r:embed="rId6">
            <a:alphaModFix/>
          </a:blip>
          <a:stretch>
            <a:fillRect/>
          </a:stretch>
        </p:blipFill>
        <p:spPr>
          <a:xfrm>
            <a:off x="89188" y="70575"/>
            <a:ext cx="1209637" cy="572700"/>
          </a:xfrm>
          <a:prstGeom prst="rect">
            <a:avLst/>
          </a:prstGeom>
          <a:noFill/>
          <a:ln>
            <a:noFill/>
          </a:ln>
        </p:spPr>
      </p:pic>
      <p:pic>
        <p:nvPicPr>
          <p:cNvPr id="506" name="Google Shape;506;p44"/>
          <p:cNvPicPr preferRelativeResize="0"/>
          <p:nvPr/>
        </p:nvPicPr>
        <p:blipFill>
          <a:blip r:embed="rId6">
            <a:alphaModFix/>
          </a:blip>
          <a:stretch>
            <a:fillRect/>
          </a:stretch>
        </p:blipFill>
        <p:spPr>
          <a:xfrm>
            <a:off x="1298813" y="70575"/>
            <a:ext cx="1209637" cy="572700"/>
          </a:xfrm>
          <a:prstGeom prst="rect">
            <a:avLst/>
          </a:prstGeom>
          <a:noFill/>
          <a:ln>
            <a:noFill/>
          </a:ln>
        </p:spPr>
      </p:pic>
      <p:pic>
        <p:nvPicPr>
          <p:cNvPr id="507" name="Google Shape;507;p44"/>
          <p:cNvPicPr preferRelativeResize="0"/>
          <p:nvPr/>
        </p:nvPicPr>
        <p:blipFill>
          <a:blip r:embed="rId6">
            <a:alphaModFix/>
          </a:blip>
          <a:stretch>
            <a:fillRect/>
          </a:stretch>
        </p:blipFill>
        <p:spPr>
          <a:xfrm>
            <a:off x="89188" y="4501350"/>
            <a:ext cx="1209637" cy="572700"/>
          </a:xfrm>
          <a:prstGeom prst="rect">
            <a:avLst/>
          </a:prstGeom>
          <a:noFill/>
          <a:ln>
            <a:noFill/>
          </a:ln>
        </p:spPr>
      </p:pic>
      <p:pic>
        <p:nvPicPr>
          <p:cNvPr id="508" name="Google Shape;508;p44"/>
          <p:cNvPicPr preferRelativeResize="0"/>
          <p:nvPr/>
        </p:nvPicPr>
        <p:blipFill>
          <a:blip r:embed="rId6">
            <a:alphaModFix/>
          </a:blip>
          <a:stretch>
            <a:fillRect/>
          </a:stretch>
        </p:blipFill>
        <p:spPr>
          <a:xfrm>
            <a:off x="7760963" y="70575"/>
            <a:ext cx="1209637" cy="572700"/>
          </a:xfrm>
          <a:prstGeom prst="rect">
            <a:avLst/>
          </a:prstGeom>
          <a:noFill/>
          <a:ln>
            <a:noFill/>
          </a:ln>
        </p:spPr>
      </p:pic>
      <p:pic>
        <p:nvPicPr>
          <p:cNvPr id="509" name="Google Shape;509;p44"/>
          <p:cNvPicPr preferRelativeResize="0"/>
          <p:nvPr/>
        </p:nvPicPr>
        <p:blipFill>
          <a:blip r:embed="rId7">
            <a:alphaModFix/>
          </a:blip>
          <a:stretch>
            <a:fillRect/>
          </a:stretch>
        </p:blipFill>
        <p:spPr>
          <a:xfrm rot="5400000">
            <a:off x="6758438" y="3279650"/>
            <a:ext cx="28575" cy="2466975"/>
          </a:xfrm>
          <a:prstGeom prst="rect">
            <a:avLst/>
          </a:prstGeom>
          <a:noFill/>
          <a:ln>
            <a:noFill/>
          </a:ln>
        </p:spPr>
      </p:pic>
      <p:pic>
        <p:nvPicPr>
          <p:cNvPr id="510" name="Google Shape;510;p44"/>
          <p:cNvPicPr preferRelativeResize="0"/>
          <p:nvPr/>
        </p:nvPicPr>
        <p:blipFill>
          <a:blip r:embed="rId7">
            <a:alphaModFix/>
          </a:blip>
          <a:stretch>
            <a:fillRect/>
          </a:stretch>
        </p:blipFill>
        <p:spPr>
          <a:xfrm rot="5400000">
            <a:off x="6579350" y="-377639"/>
            <a:ext cx="52900" cy="4568600"/>
          </a:xfrm>
          <a:prstGeom prst="rect">
            <a:avLst/>
          </a:prstGeom>
          <a:noFill/>
          <a:ln>
            <a:noFill/>
          </a:ln>
        </p:spPr>
      </p:pic>
      <p:pic>
        <p:nvPicPr>
          <p:cNvPr id="511" name="Google Shape;511;p44"/>
          <p:cNvPicPr preferRelativeResize="0"/>
          <p:nvPr/>
        </p:nvPicPr>
        <p:blipFill>
          <a:blip r:embed="rId8">
            <a:alphaModFix/>
          </a:blip>
          <a:stretch>
            <a:fillRect/>
          </a:stretch>
        </p:blipFill>
        <p:spPr>
          <a:xfrm>
            <a:off x="3635250" y="2488725"/>
            <a:ext cx="4870451" cy="2010126"/>
          </a:xfrm>
          <a:prstGeom prst="rect">
            <a:avLst/>
          </a:prstGeom>
          <a:noFill/>
          <a:ln>
            <a:noFill/>
          </a:ln>
        </p:spPr>
      </p:pic>
      <p:pic>
        <p:nvPicPr>
          <p:cNvPr id="512" name="Google Shape;512;p44"/>
          <p:cNvPicPr preferRelativeResize="0"/>
          <p:nvPr/>
        </p:nvPicPr>
        <p:blipFill>
          <a:blip r:embed="rId9">
            <a:alphaModFix/>
          </a:blip>
          <a:stretch>
            <a:fillRect/>
          </a:stretch>
        </p:blipFill>
        <p:spPr>
          <a:xfrm>
            <a:off x="3409425" y="1030364"/>
            <a:ext cx="5539249" cy="6753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5"/>
          <p:cNvSpPr txBox="1"/>
          <p:nvPr>
            <p:ph type="title"/>
          </p:nvPr>
        </p:nvSpPr>
        <p:spPr>
          <a:xfrm>
            <a:off x="6450825" y="97600"/>
            <a:ext cx="2345400" cy="6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2100"/>
              <a:t>PROCESADORES</a:t>
            </a:r>
            <a:endParaRPr sz="2100"/>
          </a:p>
        </p:txBody>
      </p:sp>
      <p:pic>
        <p:nvPicPr>
          <p:cNvPr id="518" name="Google Shape;518;p45"/>
          <p:cNvPicPr preferRelativeResize="0"/>
          <p:nvPr/>
        </p:nvPicPr>
        <p:blipFill rotWithShape="1">
          <a:blip r:embed="rId3">
            <a:alphaModFix/>
          </a:blip>
          <a:srcRect b="8080" l="28891" r="7928" t="19581"/>
          <a:stretch/>
        </p:blipFill>
        <p:spPr>
          <a:xfrm>
            <a:off x="268575" y="792400"/>
            <a:ext cx="8192001" cy="4297425"/>
          </a:xfrm>
          <a:prstGeom prst="rect">
            <a:avLst/>
          </a:prstGeom>
          <a:noFill/>
          <a:ln>
            <a:noFill/>
          </a:ln>
        </p:spPr>
      </p:pic>
      <p:pic>
        <p:nvPicPr>
          <p:cNvPr id="519" name="Google Shape;519;p45"/>
          <p:cNvPicPr preferRelativeResize="0"/>
          <p:nvPr/>
        </p:nvPicPr>
        <p:blipFill>
          <a:blip r:embed="rId4">
            <a:alphaModFix/>
          </a:blip>
          <a:stretch>
            <a:fillRect/>
          </a:stretch>
        </p:blipFill>
        <p:spPr>
          <a:xfrm>
            <a:off x="5892750" y="97601"/>
            <a:ext cx="371475" cy="485775"/>
          </a:xfrm>
          <a:prstGeom prst="rect">
            <a:avLst/>
          </a:prstGeom>
          <a:noFill/>
          <a:ln>
            <a:noFill/>
          </a:ln>
        </p:spPr>
      </p:pic>
      <p:pic>
        <p:nvPicPr>
          <p:cNvPr id="520" name="Google Shape;520;p45"/>
          <p:cNvPicPr preferRelativeResize="0"/>
          <p:nvPr/>
        </p:nvPicPr>
        <p:blipFill>
          <a:blip r:embed="rId5">
            <a:alphaModFix/>
          </a:blip>
          <a:stretch>
            <a:fillRect/>
          </a:stretch>
        </p:blipFill>
        <p:spPr>
          <a:xfrm>
            <a:off x="6374625" y="173804"/>
            <a:ext cx="2496125" cy="560450"/>
          </a:xfrm>
          <a:prstGeom prst="rect">
            <a:avLst/>
          </a:prstGeom>
          <a:noFill/>
          <a:ln>
            <a:noFill/>
          </a:ln>
        </p:spPr>
      </p:pic>
      <p:pic>
        <p:nvPicPr>
          <p:cNvPr id="521" name="Google Shape;521;p45"/>
          <p:cNvPicPr preferRelativeResize="0"/>
          <p:nvPr/>
        </p:nvPicPr>
        <p:blipFill>
          <a:blip r:embed="rId6">
            <a:alphaModFix/>
          </a:blip>
          <a:stretch>
            <a:fillRect/>
          </a:stretch>
        </p:blipFill>
        <p:spPr>
          <a:xfrm rot="5400000">
            <a:off x="7527113" y="2999150"/>
            <a:ext cx="2457450" cy="590550"/>
          </a:xfrm>
          <a:prstGeom prst="rect">
            <a:avLst/>
          </a:prstGeom>
          <a:noFill/>
          <a:ln>
            <a:noFill/>
          </a:ln>
        </p:spPr>
      </p:pic>
      <p:pic>
        <p:nvPicPr>
          <p:cNvPr id="522" name="Google Shape;522;p45"/>
          <p:cNvPicPr preferRelativeResize="0"/>
          <p:nvPr/>
        </p:nvPicPr>
        <p:blipFill>
          <a:blip r:embed="rId6">
            <a:alphaModFix/>
          </a:blip>
          <a:stretch>
            <a:fillRect/>
          </a:stretch>
        </p:blipFill>
        <p:spPr>
          <a:xfrm>
            <a:off x="3435288" y="45213"/>
            <a:ext cx="2457450" cy="59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46"/>
          <p:cNvPicPr preferRelativeResize="0"/>
          <p:nvPr/>
        </p:nvPicPr>
        <p:blipFill>
          <a:blip r:embed="rId3">
            <a:alphaModFix/>
          </a:blip>
          <a:stretch>
            <a:fillRect/>
          </a:stretch>
        </p:blipFill>
        <p:spPr>
          <a:xfrm>
            <a:off x="158350" y="254912"/>
            <a:ext cx="344640" cy="409680"/>
          </a:xfrm>
          <a:prstGeom prst="rect">
            <a:avLst/>
          </a:prstGeom>
          <a:noFill/>
          <a:ln>
            <a:noFill/>
          </a:ln>
        </p:spPr>
      </p:pic>
      <p:pic>
        <p:nvPicPr>
          <p:cNvPr id="528" name="Google Shape;528;p46"/>
          <p:cNvPicPr preferRelativeResize="0"/>
          <p:nvPr/>
        </p:nvPicPr>
        <p:blipFill>
          <a:blip r:embed="rId4">
            <a:alphaModFix/>
          </a:blip>
          <a:stretch>
            <a:fillRect/>
          </a:stretch>
        </p:blipFill>
        <p:spPr>
          <a:xfrm>
            <a:off x="696175" y="73475"/>
            <a:ext cx="2177749" cy="772576"/>
          </a:xfrm>
          <a:prstGeom prst="rect">
            <a:avLst/>
          </a:prstGeom>
          <a:noFill/>
          <a:ln>
            <a:noFill/>
          </a:ln>
        </p:spPr>
      </p:pic>
      <p:pic>
        <p:nvPicPr>
          <p:cNvPr id="529" name="Google Shape;529;p46"/>
          <p:cNvPicPr preferRelativeResize="0"/>
          <p:nvPr/>
        </p:nvPicPr>
        <p:blipFill>
          <a:blip r:embed="rId5">
            <a:alphaModFix/>
          </a:blip>
          <a:stretch>
            <a:fillRect/>
          </a:stretch>
        </p:blipFill>
        <p:spPr>
          <a:xfrm>
            <a:off x="786400" y="130925"/>
            <a:ext cx="1980076" cy="713050"/>
          </a:xfrm>
          <a:prstGeom prst="rect">
            <a:avLst/>
          </a:prstGeom>
          <a:noFill/>
          <a:ln>
            <a:noFill/>
          </a:ln>
        </p:spPr>
      </p:pic>
      <p:sp>
        <p:nvSpPr>
          <p:cNvPr id="530" name="Google Shape;530;p46"/>
          <p:cNvSpPr txBox="1"/>
          <p:nvPr>
            <p:ph idx="4294967295" type="title"/>
          </p:nvPr>
        </p:nvSpPr>
        <p:spPr>
          <a:xfrm>
            <a:off x="944803" y="176761"/>
            <a:ext cx="15861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RAM</a:t>
            </a:r>
            <a:endParaRPr/>
          </a:p>
        </p:txBody>
      </p:sp>
      <p:pic>
        <p:nvPicPr>
          <p:cNvPr id="531" name="Google Shape;531;p46"/>
          <p:cNvPicPr preferRelativeResize="0"/>
          <p:nvPr/>
        </p:nvPicPr>
        <p:blipFill rotWithShape="1">
          <a:blip r:embed="rId6">
            <a:alphaModFix/>
          </a:blip>
          <a:srcRect b="49369" l="28158" r="6808" t="10857"/>
          <a:stretch/>
        </p:blipFill>
        <p:spPr>
          <a:xfrm>
            <a:off x="158350" y="886338"/>
            <a:ext cx="7192074" cy="3370825"/>
          </a:xfrm>
          <a:prstGeom prst="rect">
            <a:avLst/>
          </a:prstGeom>
          <a:noFill/>
          <a:ln>
            <a:noFill/>
          </a:ln>
        </p:spPr>
      </p:pic>
      <p:pic>
        <p:nvPicPr>
          <p:cNvPr id="532" name="Google Shape;532;p46"/>
          <p:cNvPicPr preferRelativeResize="0"/>
          <p:nvPr/>
        </p:nvPicPr>
        <p:blipFill rotWithShape="1">
          <a:blip r:embed="rId6">
            <a:alphaModFix/>
          </a:blip>
          <a:srcRect b="10364" l="26829" r="9030" t="12350"/>
          <a:stretch/>
        </p:blipFill>
        <p:spPr>
          <a:xfrm>
            <a:off x="7050500" y="2726200"/>
            <a:ext cx="1918926" cy="2215876"/>
          </a:xfrm>
          <a:prstGeom prst="rect">
            <a:avLst/>
          </a:prstGeom>
          <a:noFill/>
          <a:ln>
            <a:noFill/>
          </a:ln>
        </p:spPr>
      </p:pic>
      <p:pic>
        <p:nvPicPr>
          <p:cNvPr id="533" name="Google Shape;533;p46"/>
          <p:cNvPicPr preferRelativeResize="0"/>
          <p:nvPr/>
        </p:nvPicPr>
        <p:blipFill>
          <a:blip r:embed="rId7">
            <a:alphaModFix/>
          </a:blip>
          <a:stretch>
            <a:fillRect/>
          </a:stretch>
        </p:blipFill>
        <p:spPr>
          <a:xfrm>
            <a:off x="3067088" y="192175"/>
            <a:ext cx="2457450" cy="590550"/>
          </a:xfrm>
          <a:prstGeom prst="rect">
            <a:avLst/>
          </a:prstGeom>
          <a:noFill/>
          <a:ln>
            <a:noFill/>
          </a:ln>
        </p:spPr>
      </p:pic>
      <p:pic>
        <p:nvPicPr>
          <p:cNvPr id="534" name="Google Shape;534;p46"/>
          <p:cNvPicPr preferRelativeResize="0"/>
          <p:nvPr/>
        </p:nvPicPr>
        <p:blipFill>
          <a:blip r:embed="rId7">
            <a:alphaModFix/>
          </a:blip>
          <a:stretch>
            <a:fillRect/>
          </a:stretch>
        </p:blipFill>
        <p:spPr>
          <a:xfrm>
            <a:off x="1495938" y="4440800"/>
            <a:ext cx="2457450" cy="590550"/>
          </a:xfrm>
          <a:prstGeom prst="rect">
            <a:avLst/>
          </a:prstGeom>
          <a:noFill/>
          <a:ln>
            <a:noFill/>
          </a:ln>
        </p:spPr>
      </p:pic>
      <p:pic>
        <p:nvPicPr>
          <p:cNvPr id="535" name="Google Shape;535;p46"/>
          <p:cNvPicPr preferRelativeResize="0"/>
          <p:nvPr/>
        </p:nvPicPr>
        <p:blipFill>
          <a:blip r:embed="rId7">
            <a:alphaModFix/>
          </a:blip>
          <a:stretch>
            <a:fillRect/>
          </a:stretch>
        </p:blipFill>
        <p:spPr>
          <a:xfrm>
            <a:off x="4065638" y="4360775"/>
            <a:ext cx="2457450" cy="590550"/>
          </a:xfrm>
          <a:prstGeom prst="rect">
            <a:avLst/>
          </a:prstGeom>
          <a:noFill/>
          <a:ln>
            <a:noFill/>
          </a:ln>
        </p:spPr>
      </p:pic>
      <p:pic>
        <p:nvPicPr>
          <p:cNvPr id="536" name="Google Shape;536;p46"/>
          <p:cNvPicPr preferRelativeResize="0"/>
          <p:nvPr/>
        </p:nvPicPr>
        <p:blipFill>
          <a:blip r:embed="rId7">
            <a:alphaModFix/>
          </a:blip>
          <a:stretch>
            <a:fillRect/>
          </a:stretch>
        </p:blipFill>
        <p:spPr>
          <a:xfrm rot="5400000">
            <a:off x="7320263" y="1125625"/>
            <a:ext cx="2457450" cy="590550"/>
          </a:xfrm>
          <a:prstGeom prst="rect">
            <a:avLst/>
          </a:prstGeom>
          <a:noFill/>
          <a:ln>
            <a:noFill/>
          </a:ln>
        </p:spPr>
      </p:pic>
      <p:pic>
        <p:nvPicPr>
          <p:cNvPr id="537" name="Google Shape;537;p46"/>
          <p:cNvPicPr preferRelativeResize="0"/>
          <p:nvPr/>
        </p:nvPicPr>
        <p:blipFill>
          <a:blip r:embed="rId7">
            <a:alphaModFix/>
          </a:blip>
          <a:stretch>
            <a:fillRect/>
          </a:stretch>
        </p:blipFill>
        <p:spPr>
          <a:xfrm>
            <a:off x="5660400" y="192175"/>
            <a:ext cx="2457450" cy="59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47"/>
          <p:cNvPicPr preferRelativeResize="0"/>
          <p:nvPr/>
        </p:nvPicPr>
        <p:blipFill>
          <a:blip r:embed="rId3">
            <a:alphaModFix/>
          </a:blip>
          <a:stretch>
            <a:fillRect/>
          </a:stretch>
        </p:blipFill>
        <p:spPr>
          <a:xfrm>
            <a:off x="158350" y="254912"/>
            <a:ext cx="344640" cy="409680"/>
          </a:xfrm>
          <a:prstGeom prst="rect">
            <a:avLst/>
          </a:prstGeom>
          <a:noFill/>
          <a:ln>
            <a:noFill/>
          </a:ln>
        </p:spPr>
      </p:pic>
      <p:pic>
        <p:nvPicPr>
          <p:cNvPr id="543" name="Google Shape;543;p47"/>
          <p:cNvPicPr preferRelativeResize="0"/>
          <p:nvPr/>
        </p:nvPicPr>
        <p:blipFill>
          <a:blip r:embed="rId4">
            <a:alphaModFix/>
          </a:blip>
          <a:stretch>
            <a:fillRect/>
          </a:stretch>
        </p:blipFill>
        <p:spPr>
          <a:xfrm>
            <a:off x="696175" y="73475"/>
            <a:ext cx="3211801" cy="772576"/>
          </a:xfrm>
          <a:prstGeom prst="rect">
            <a:avLst/>
          </a:prstGeom>
          <a:noFill/>
          <a:ln>
            <a:noFill/>
          </a:ln>
        </p:spPr>
      </p:pic>
      <p:pic>
        <p:nvPicPr>
          <p:cNvPr id="544" name="Google Shape;544;p47"/>
          <p:cNvPicPr preferRelativeResize="0"/>
          <p:nvPr/>
        </p:nvPicPr>
        <p:blipFill>
          <a:blip r:embed="rId5">
            <a:alphaModFix/>
          </a:blip>
          <a:stretch>
            <a:fillRect/>
          </a:stretch>
        </p:blipFill>
        <p:spPr>
          <a:xfrm>
            <a:off x="786400" y="130925"/>
            <a:ext cx="3000725" cy="713050"/>
          </a:xfrm>
          <a:prstGeom prst="rect">
            <a:avLst/>
          </a:prstGeom>
          <a:noFill/>
          <a:ln>
            <a:noFill/>
          </a:ln>
        </p:spPr>
      </p:pic>
      <p:sp>
        <p:nvSpPr>
          <p:cNvPr id="545" name="Google Shape;545;p47"/>
          <p:cNvSpPr txBox="1"/>
          <p:nvPr>
            <p:ph idx="4294967295" type="title"/>
          </p:nvPr>
        </p:nvSpPr>
        <p:spPr>
          <a:xfrm>
            <a:off x="696176" y="176800"/>
            <a:ext cx="33528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PRODUCTOS</a:t>
            </a:r>
            <a:endParaRPr/>
          </a:p>
        </p:txBody>
      </p:sp>
      <p:pic>
        <p:nvPicPr>
          <p:cNvPr id="546" name="Google Shape;546;p47"/>
          <p:cNvPicPr preferRelativeResize="0"/>
          <p:nvPr/>
        </p:nvPicPr>
        <p:blipFill rotWithShape="1">
          <a:blip r:embed="rId6">
            <a:alphaModFix/>
          </a:blip>
          <a:srcRect b="45746" l="1663" r="50521" t="12879"/>
          <a:stretch/>
        </p:blipFill>
        <p:spPr>
          <a:xfrm>
            <a:off x="503000" y="1047475"/>
            <a:ext cx="4260027" cy="2081601"/>
          </a:xfrm>
          <a:prstGeom prst="rect">
            <a:avLst/>
          </a:prstGeom>
          <a:noFill/>
          <a:ln>
            <a:noFill/>
          </a:ln>
        </p:spPr>
      </p:pic>
      <p:pic>
        <p:nvPicPr>
          <p:cNvPr id="547" name="Google Shape;547;p47"/>
          <p:cNvPicPr preferRelativeResize="0"/>
          <p:nvPr/>
        </p:nvPicPr>
        <p:blipFill rotWithShape="1">
          <a:blip r:embed="rId6">
            <a:alphaModFix/>
          </a:blip>
          <a:srcRect b="46466" l="49340" r="2844" t="12159"/>
          <a:stretch/>
        </p:blipFill>
        <p:spPr>
          <a:xfrm>
            <a:off x="4297450" y="2779875"/>
            <a:ext cx="4516975" cy="2207149"/>
          </a:xfrm>
          <a:prstGeom prst="rect">
            <a:avLst/>
          </a:prstGeom>
          <a:noFill/>
          <a:ln>
            <a:noFill/>
          </a:ln>
        </p:spPr>
      </p:pic>
      <p:pic>
        <p:nvPicPr>
          <p:cNvPr id="548" name="Google Shape;548;p47"/>
          <p:cNvPicPr preferRelativeResize="0"/>
          <p:nvPr/>
        </p:nvPicPr>
        <p:blipFill>
          <a:blip r:embed="rId7">
            <a:alphaModFix/>
          </a:blip>
          <a:stretch>
            <a:fillRect/>
          </a:stretch>
        </p:blipFill>
        <p:spPr>
          <a:xfrm>
            <a:off x="1591513" y="4396475"/>
            <a:ext cx="2457450" cy="590550"/>
          </a:xfrm>
          <a:prstGeom prst="rect">
            <a:avLst/>
          </a:prstGeom>
          <a:noFill/>
          <a:ln>
            <a:noFill/>
          </a:ln>
        </p:spPr>
      </p:pic>
      <p:pic>
        <p:nvPicPr>
          <p:cNvPr id="549" name="Google Shape;549;p47"/>
          <p:cNvPicPr preferRelativeResize="0"/>
          <p:nvPr/>
        </p:nvPicPr>
        <p:blipFill>
          <a:blip r:embed="rId7">
            <a:alphaModFix/>
          </a:blip>
          <a:stretch>
            <a:fillRect/>
          </a:stretch>
        </p:blipFill>
        <p:spPr>
          <a:xfrm>
            <a:off x="4101138" y="164488"/>
            <a:ext cx="2457450" cy="590550"/>
          </a:xfrm>
          <a:prstGeom prst="rect">
            <a:avLst/>
          </a:prstGeom>
          <a:noFill/>
          <a:ln>
            <a:noFill/>
          </a:ln>
        </p:spPr>
      </p:pic>
      <p:pic>
        <p:nvPicPr>
          <p:cNvPr id="550" name="Google Shape;550;p47"/>
          <p:cNvPicPr preferRelativeResize="0"/>
          <p:nvPr/>
        </p:nvPicPr>
        <p:blipFill>
          <a:blip r:embed="rId7">
            <a:alphaModFix/>
          </a:blip>
          <a:stretch>
            <a:fillRect/>
          </a:stretch>
        </p:blipFill>
        <p:spPr>
          <a:xfrm>
            <a:off x="6558588" y="73475"/>
            <a:ext cx="2457450" cy="590550"/>
          </a:xfrm>
          <a:prstGeom prst="rect">
            <a:avLst/>
          </a:prstGeom>
          <a:noFill/>
          <a:ln>
            <a:noFill/>
          </a:ln>
        </p:spPr>
      </p:pic>
      <p:pic>
        <p:nvPicPr>
          <p:cNvPr id="551" name="Google Shape;551;p47"/>
          <p:cNvPicPr preferRelativeResize="0"/>
          <p:nvPr/>
        </p:nvPicPr>
        <p:blipFill>
          <a:blip r:embed="rId7">
            <a:alphaModFix/>
          </a:blip>
          <a:stretch>
            <a:fillRect/>
          </a:stretch>
        </p:blipFill>
        <p:spPr>
          <a:xfrm rot="5400000">
            <a:off x="7756725" y="1466875"/>
            <a:ext cx="1928100" cy="59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48"/>
          <p:cNvPicPr preferRelativeResize="0"/>
          <p:nvPr/>
        </p:nvPicPr>
        <p:blipFill>
          <a:blip r:embed="rId3">
            <a:alphaModFix/>
          </a:blip>
          <a:stretch>
            <a:fillRect/>
          </a:stretch>
        </p:blipFill>
        <p:spPr>
          <a:xfrm>
            <a:off x="158350" y="254912"/>
            <a:ext cx="344640" cy="409680"/>
          </a:xfrm>
          <a:prstGeom prst="rect">
            <a:avLst/>
          </a:prstGeom>
          <a:noFill/>
          <a:ln>
            <a:noFill/>
          </a:ln>
        </p:spPr>
      </p:pic>
      <p:pic>
        <p:nvPicPr>
          <p:cNvPr id="557" name="Google Shape;557;p48"/>
          <p:cNvPicPr preferRelativeResize="0"/>
          <p:nvPr/>
        </p:nvPicPr>
        <p:blipFill>
          <a:blip r:embed="rId4">
            <a:alphaModFix/>
          </a:blip>
          <a:stretch>
            <a:fillRect/>
          </a:stretch>
        </p:blipFill>
        <p:spPr>
          <a:xfrm>
            <a:off x="696175" y="73475"/>
            <a:ext cx="3211801" cy="772576"/>
          </a:xfrm>
          <a:prstGeom prst="rect">
            <a:avLst/>
          </a:prstGeom>
          <a:noFill/>
          <a:ln>
            <a:noFill/>
          </a:ln>
        </p:spPr>
      </p:pic>
      <p:pic>
        <p:nvPicPr>
          <p:cNvPr id="558" name="Google Shape;558;p48"/>
          <p:cNvPicPr preferRelativeResize="0"/>
          <p:nvPr/>
        </p:nvPicPr>
        <p:blipFill>
          <a:blip r:embed="rId5">
            <a:alphaModFix/>
          </a:blip>
          <a:stretch>
            <a:fillRect/>
          </a:stretch>
        </p:blipFill>
        <p:spPr>
          <a:xfrm>
            <a:off x="786400" y="130925"/>
            <a:ext cx="3000725" cy="713050"/>
          </a:xfrm>
          <a:prstGeom prst="rect">
            <a:avLst/>
          </a:prstGeom>
          <a:noFill/>
          <a:ln>
            <a:noFill/>
          </a:ln>
        </p:spPr>
      </p:pic>
      <p:sp>
        <p:nvSpPr>
          <p:cNvPr id="559" name="Google Shape;559;p48"/>
          <p:cNvSpPr txBox="1"/>
          <p:nvPr>
            <p:ph idx="4294967295" type="title"/>
          </p:nvPr>
        </p:nvSpPr>
        <p:spPr>
          <a:xfrm>
            <a:off x="1143851" y="316875"/>
            <a:ext cx="33528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MEJORAS</a:t>
            </a:r>
            <a:endParaRPr/>
          </a:p>
        </p:txBody>
      </p:sp>
      <p:pic>
        <p:nvPicPr>
          <p:cNvPr id="560" name="Google Shape;560;p48"/>
          <p:cNvPicPr preferRelativeResize="0"/>
          <p:nvPr/>
        </p:nvPicPr>
        <p:blipFill>
          <a:blip r:embed="rId6">
            <a:alphaModFix/>
          </a:blip>
          <a:stretch>
            <a:fillRect/>
          </a:stretch>
        </p:blipFill>
        <p:spPr>
          <a:xfrm>
            <a:off x="1591513" y="4396475"/>
            <a:ext cx="2457450" cy="590550"/>
          </a:xfrm>
          <a:prstGeom prst="rect">
            <a:avLst/>
          </a:prstGeom>
          <a:noFill/>
          <a:ln>
            <a:noFill/>
          </a:ln>
        </p:spPr>
      </p:pic>
      <p:pic>
        <p:nvPicPr>
          <p:cNvPr id="561" name="Google Shape;561;p48"/>
          <p:cNvPicPr preferRelativeResize="0"/>
          <p:nvPr/>
        </p:nvPicPr>
        <p:blipFill>
          <a:blip r:embed="rId6">
            <a:alphaModFix/>
          </a:blip>
          <a:stretch>
            <a:fillRect/>
          </a:stretch>
        </p:blipFill>
        <p:spPr>
          <a:xfrm>
            <a:off x="4101138" y="164488"/>
            <a:ext cx="2457450" cy="590550"/>
          </a:xfrm>
          <a:prstGeom prst="rect">
            <a:avLst/>
          </a:prstGeom>
          <a:noFill/>
          <a:ln>
            <a:noFill/>
          </a:ln>
        </p:spPr>
      </p:pic>
      <p:pic>
        <p:nvPicPr>
          <p:cNvPr id="562" name="Google Shape;562;p48"/>
          <p:cNvPicPr preferRelativeResize="0"/>
          <p:nvPr/>
        </p:nvPicPr>
        <p:blipFill>
          <a:blip r:embed="rId6">
            <a:alphaModFix/>
          </a:blip>
          <a:stretch>
            <a:fillRect/>
          </a:stretch>
        </p:blipFill>
        <p:spPr>
          <a:xfrm>
            <a:off x="6558588" y="73475"/>
            <a:ext cx="2457450" cy="590550"/>
          </a:xfrm>
          <a:prstGeom prst="rect">
            <a:avLst/>
          </a:prstGeom>
          <a:noFill/>
          <a:ln>
            <a:noFill/>
          </a:ln>
        </p:spPr>
      </p:pic>
      <p:pic>
        <p:nvPicPr>
          <p:cNvPr id="563" name="Google Shape;563;p48"/>
          <p:cNvPicPr preferRelativeResize="0"/>
          <p:nvPr/>
        </p:nvPicPr>
        <p:blipFill>
          <a:blip r:embed="rId6">
            <a:alphaModFix/>
          </a:blip>
          <a:stretch>
            <a:fillRect/>
          </a:stretch>
        </p:blipFill>
        <p:spPr>
          <a:xfrm rot="5400000">
            <a:off x="7756725" y="1466875"/>
            <a:ext cx="1928100" cy="590550"/>
          </a:xfrm>
          <a:prstGeom prst="rect">
            <a:avLst/>
          </a:prstGeom>
          <a:noFill/>
          <a:ln>
            <a:noFill/>
          </a:ln>
        </p:spPr>
      </p:pic>
      <p:pic>
        <p:nvPicPr>
          <p:cNvPr id="564" name="Google Shape;564;p48"/>
          <p:cNvPicPr preferRelativeResize="0"/>
          <p:nvPr/>
        </p:nvPicPr>
        <p:blipFill rotWithShape="1">
          <a:blip r:embed="rId7">
            <a:alphaModFix/>
          </a:blip>
          <a:srcRect b="63276" l="41410" r="42986" t="41888"/>
          <a:stretch/>
        </p:blipFill>
        <p:spPr>
          <a:xfrm flipH="1" rot="10800000">
            <a:off x="1454500" y="3252925"/>
            <a:ext cx="3807126" cy="711775"/>
          </a:xfrm>
          <a:prstGeom prst="rect">
            <a:avLst/>
          </a:prstGeom>
          <a:noFill/>
          <a:ln>
            <a:noFill/>
          </a:ln>
        </p:spPr>
      </p:pic>
      <p:pic>
        <p:nvPicPr>
          <p:cNvPr id="565" name="Google Shape;565;p48"/>
          <p:cNvPicPr preferRelativeResize="0"/>
          <p:nvPr/>
        </p:nvPicPr>
        <p:blipFill rotWithShape="1">
          <a:blip r:embed="rId7">
            <a:alphaModFix/>
          </a:blip>
          <a:srcRect b="61086" l="12398" r="1742" t="21024"/>
          <a:stretch/>
        </p:blipFill>
        <p:spPr>
          <a:xfrm>
            <a:off x="300625" y="1137525"/>
            <a:ext cx="6664649" cy="898700"/>
          </a:xfrm>
          <a:prstGeom prst="rect">
            <a:avLst/>
          </a:prstGeom>
          <a:noFill/>
          <a:ln>
            <a:noFill/>
          </a:ln>
        </p:spPr>
      </p:pic>
      <p:pic>
        <p:nvPicPr>
          <p:cNvPr id="566" name="Google Shape;566;p48"/>
          <p:cNvPicPr preferRelativeResize="0"/>
          <p:nvPr/>
        </p:nvPicPr>
        <p:blipFill>
          <a:blip r:embed="rId8">
            <a:alphaModFix/>
          </a:blip>
          <a:stretch>
            <a:fillRect/>
          </a:stretch>
        </p:blipFill>
        <p:spPr>
          <a:xfrm>
            <a:off x="7378125" y="1169450"/>
            <a:ext cx="764773" cy="409700"/>
          </a:xfrm>
          <a:prstGeom prst="rect">
            <a:avLst/>
          </a:prstGeom>
          <a:noFill/>
          <a:ln>
            <a:noFill/>
          </a:ln>
        </p:spPr>
      </p:pic>
      <p:pic>
        <p:nvPicPr>
          <p:cNvPr id="567" name="Google Shape;567;p48"/>
          <p:cNvPicPr preferRelativeResize="0"/>
          <p:nvPr/>
        </p:nvPicPr>
        <p:blipFill>
          <a:blip r:embed="rId9">
            <a:alphaModFix/>
          </a:blip>
          <a:stretch>
            <a:fillRect/>
          </a:stretch>
        </p:blipFill>
        <p:spPr>
          <a:xfrm rot="5400000">
            <a:off x="7646201" y="1737100"/>
            <a:ext cx="228600" cy="180975"/>
          </a:xfrm>
          <a:prstGeom prst="rect">
            <a:avLst/>
          </a:prstGeom>
          <a:noFill/>
          <a:ln>
            <a:noFill/>
          </a:ln>
        </p:spPr>
      </p:pic>
      <p:pic>
        <p:nvPicPr>
          <p:cNvPr id="568" name="Google Shape;568;p48"/>
          <p:cNvPicPr preferRelativeResize="0"/>
          <p:nvPr/>
        </p:nvPicPr>
        <p:blipFill>
          <a:blip r:embed="rId9">
            <a:alphaModFix/>
          </a:blip>
          <a:stretch>
            <a:fillRect/>
          </a:stretch>
        </p:blipFill>
        <p:spPr>
          <a:xfrm rot="10800000">
            <a:off x="7095526" y="1236575"/>
            <a:ext cx="228600" cy="180975"/>
          </a:xfrm>
          <a:prstGeom prst="rect">
            <a:avLst/>
          </a:prstGeom>
          <a:noFill/>
          <a:ln>
            <a:noFill/>
          </a:ln>
        </p:spPr>
      </p:pic>
      <p:pic>
        <p:nvPicPr>
          <p:cNvPr id="569" name="Google Shape;569;p48"/>
          <p:cNvPicPr preferRelativeResize="0"/>
          <p:nvPr/>
        </p:nvPicPr>
        <p:blipFill rotWithShape="1">
          <a:blip r:embed="rId7">
            <a:alphaModFix/>
          </a:blip>
          <a:srcRect b="73819" l="77616" r="11096" t="21318"/>
          <a:stretch/>
        </p:blipFill>
        <p:spPr>
          <a:xfrm>
            <a:off x="6558601" y="2327700"/>
            <a:ext cx="2006201" cy="488100"/>
          </a:xfrm>
          <a:prstGeom prst="rect">
            <a:avLst/>
          </a:prstGeom>
          <a:noFill/>
          <a:ln>
            <a:noFill/>
          </a:ln>
        </p:spPr>
      </p:pic>
      <p:pic>
        <p:nvPicPr>
          <p:cNvPr id="570" name="Google Shape;570;p48"/>
          <p:cNvPicPr preferRelativeResize="0"/>
          <p:nvPr/>
        </p:nvPicPr>
        <p:blipFill rotWithShape="1">
          <a:blip r:embed="rId7">
            <a:alphaModFix/>
          </a:blip>
          <a:srcRect b="74211" l="88283" r="1281" t="21707"/>
          <a:stretch/>
        </p:blipFill>
        <p:spPr>
          <a:xfrm>
            <a:off x="6988563" y="2925575"/>
            <a:ext cx="1854826" cy="409699"/>
          </a:xfrm>
          <a:prstGeom prst="rect">
            <a:avLst/>
          </a:prstGeom>
          <a:noFill/>
          <a:ln>
            <a:noFill/>
          </a:ln>
        </p:spPr>
      </p:pic>
      <p:pic>
        <p:nvPicPr>
          <p:cNvPr id="571" name="Google Shape;571;p48"/>
          <p:cNvPicPr preferRelativeResize="0"/>
          <p:nvPr/>
        </p:nvPicPr>
        <p:blipFill>
          <a:blip r:embed="rId10">
            <a:alphaModFix/>
          </a:blip>
          <a:stretch>
            <a:fillRect/>
          </a:stretch>
        </p:blipFill>
        <p:spPr>
          <a:xfrm>
            <a:off x="300625" y="3252913"/>
            <a:ext cx="485775" cy="571500"/>
          </a:xfrm>
          <a:prstGeom prst="rect">
            <a:avLst/>
          </a:prstGeom>
          <a:noFill/>
          <a:ln>
            <a:noFill/>
          </a:ln>
        </p:spPr>
      </p:pic>
      <p:pic>
        <p:nvPicPr>
          <p:cNvPr id="572" name="Google Shape;572;p48"/>
          <p:cNvPicPr preferRelativeResize="0"/>
          <p:nvPr/>
        </p:nvPicPr>
        <p:blipFill>
          <a:blip r:embed="rId3">
            <a:alphaModFix/>
          </a:blip>
          <a:stretch>
            <a:fillRect/>
          </a:stretch>
        </p:blipFill>
        <p:spPr>
          <a:xfrm>
            <a:off x="296338" y="2509137"/>
            <a:ext cx="344640" cy="409680"/>
          </a:xfrm>
          <a:prstGeom prst="rect">
            <a:avLst/>
          </a:prstGeom>
          <a:noFill/>
          <a:ln>
            <a:noFill/>
          </a:ln>
        </p:spPr>
      </p:pic>
      <p:pic>
        <p:nvPicPr>
          <p:cNvPr id="573" name="Google Shape;573;p48"/>
          <p:cNvPicPr preferRelativeResize="0"/>
          <p:nvPr/>
        </p:nvPicPr>
        <p:blipFill>
          <a:blip r:embed="rId4">
            <a:alphaModFix/>
          </a:blip>
          <a:stretch>
            <a:fillRect/>
          </a:stretch>
        </p:blipFill>
        <p:spPr>
          <a:xfrm>
            <a:off x="834163" y="2327700"/>
            <a:ext cx="3211801" cy="772576"/>
          </a:xfrm>
          <a:prstGeom prst="rect">
            <a:avLst/>
          </a:prstGeom>
          <a:noFill/>
          <a:ln>
            <a:noFill/>
          </a:ln>
        </p:spPr>
      </p:pic>
      <p:sp>
        <p:nvSpPr>
          <p:cNvPr id="574" name="Google Shape;574;p48"/>
          <p:cNvSpPr txBox="1"/>
          <p:nvPr>
            <p:ph idx="4294967295" type="title"/>
          </p:nvPr>
        </p:nvSpPr>
        <p:spPr>
          <a:xfrm>
            <a:off x="924388" y="2431025"/>
            <a:ext cx="33528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MEJORAS</a:t>
            </a:r>
            <a:endParaRPr/>
          </a:p>
        </p:txBody>
      </p:sp>
      <p:pic>
        <p:nvPicPr>
          <p:cNvPr id="575" name="Google Shape;575;p48"/>
          <p:cNvPicPr preferRelativeResize="0"/>
          <p:nvPr/>
        </p:nvPicPr>
        <p:blipFill>
          <a:blip r:embed="rId5">
            <a:alphaModFix/>
          </a:blip>
          <a:stretch>
            <a:fillRect/>
          </a:stretch>
        </p:blipFill>
        <p:spPr>
          <a:xfrm>
            <a:off x="939712" y="2385150"/>
            <a:ext cx="3000725" cy="71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49"/>
          <p:cNvPicPr preferRelativeResize="0"/>
          <p:nvPr/>
        </p:nvPicPr>
        <p:blipFill>
          <a:blip r:embed="rId3">
            <a:alphaModFix/>
          </a:blip>
          <a:stretch>
            <a:fillRect/>
          </a:stretch>
        </p:blipFill>
        <p:spPr>
          <a:xfrm>
            <a:off x="551725" y="2069450"/>
            <a:ext cx="3211801" cy="772576"/>
          </a:xfrm>
          <a:prstGeom prst="rect">
            <a:avLst/>
          </a:prstGeom>
          <a:noFill/>
          <a:ln>
            <a:noFill/>
          </a:ln>
        </p:spPr>
      </p:pic>
      <p:sp>
        <p:nvSpPr>
          <p:cNvPr id="581" name="Google Shape;581;p49"/>
          <p:cNvSpPr txBox="1"/>
          <p:nvPr>
            <p:ph idx="4294967295" type="title"/>
          </p:nvPr>
        </p:nvSpPr>
        <p:spPr>
          <a:xfrm>
            <a:off x="486351" y="2145088"/>
            <a:ext cx="33528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interacción</a:t>
            </a:r>
            <a:endParaRPr/>
          </a:p>
        </p:txBody>
      </p:sp>
      <p:pic>
        <p:nvPicPr>
          <p:cNvPr id="582" name="Google Shape;582;p49"/>
          <p:cNvPicPr preferRelativeResize="0"/>
          <p:nvPr/>
        </p:nvPicPr>
        <p:blipFill>
          <a:blip r:embed="rId3">
            <a:alphaModFix/>
          </a:blip>
          <a:stretch>
            <a:fillRect/>
          </a:stretch>
        </p:blipFill>
        <p:spPr>
          <a:xfrm>
            <a:off x="556850" y="3112350"/>
            <a:ext cx="3211801" cy="772576"/>
          </a:xfrm>
          <a:prstGeom prst="rect">
            <a:avLst/>
          </a:prstGeom>
          <a:noFill/>
          <a:ln>
            <a:noFill/>
          </a:ln>
        </p:spPr>
      </p:pic>
      <p:sp>
        <p:nvSpPr>
          <p:cNvPr id="583" name="Google Shape;583;p49"/>
          <p:cNvSpPr txBox="1"/>
          <p:nvPr>
            <p:ph idx="4294967295" type="title"/>
          </p:nvPr>
        </p:nvSpPr>
        <p:spPr>
          <a:xfrm>
            <a:off x="556851" y="3263625"/>
            <a:ext cx="33528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ingresos</a:t>
            </a:r>
            <a:endParaRPr/>
          </a:p>
        </p:txBody>
      </p:sp>
      <p:pic>
        <p:nvPicPr>
          <p:cNvPr id="584" name="Google Shape;584;p49"/>
          <p:cNvPicPr preferRelativeResize="0"/>
          <p:nvPr/>
        </p:nvPicPr>
        <p:blipFill>
          <a:blip r:embed="rId4">
            <a:alphaModFix/>
          </a:blip>
          <a:stretch>
            <a:fillRect/>
          </a:stretch>
        </p:blipFill>
        <p:spPr>
          <a:xfrm>
            <a:off x="657262" y="2099213"/>
            <a:ext cx="3000725" cy="713050"/>
          </a:xfrm>
          <a:prstGeom prst="rect">
            <a:avLst/>
          </a:prstGeom>
          <a:noFill/>
          <a:ln>
            <a:noFill/>
          </a:ln>
        </p:spPr>
      </p:pic>
      <p:pic>
        <p:nvPicPr>
          <p:cNvPr id="585" name="Google Shape;585;p49"/>
          <p:cNvPicPr preferRelativeResize="0"/>
          <p:nvPr/>
        </p:nvPicPr>
        <p:blipFill>
          <a:blip r:embed="rId4">
            <a:alphaModFix/>
          </a:blip>
          <a:stretch>
            <a:fillRect/>
          </a:stretch>
        </p:blipFill>
        <p:spPr>
          <a:xfrm>
            <a:off x="662387" y="3142112"/>
            <a:ext cx="3000725" cy="713050"/>
          </a:xfrm>
          <a:prstGeom prst="rect">
            <a:avLst/>
          </a:prstGeom>
          <a:noFill/>
          <a:ln>
            <a:noFill/>
          </a:ln>
        </p:spPr>
      </p:pic>
      <p:pic>
        <p:nvPicPr>
          <p:cNvPr id="586" name="Google Shape;586;p49"/>
          <p:cNvPicPr preferRelativeResize="0"/>
          <p:nvPr/>
        </p:nvPicPr>
        <p:blipFill>
          <a:blip r:embed="rId5">
            <a:alphaModFix/>
          </a:blip>
          <a:stretch>
            <a:fillRect/>
          </a:stretch>
        </p:blipFill>
        <p:spPr>
          <a:xfrm>
            <a:off x="556850" y="700162"/>
            <a:ext cx="344640" cy="409680"/>
          </a:xfrm>
          <a:prstGeom prst="rect">
            <a:avLst/>
          </a:prstGeom>
          <a:noFill/>
          <a:ln>
            <a:noFill/>
          </a:ln>
        </p:spPr>
      </p:pic>
      <p:sp>
        <p:nvSpPr>
          <p:cNvPr id="587" name="Google Shape;587;p49"/>
          <p:cNvSpPr txBox="1"/>
          <p:nvPr>
            <p:ph idx="4294967295" type="title"/>
          </p:nvPr>
        </p:nvSpPr>
        <p:spPr>
          <a:xfrm>
            <a:off x="657325" y="388400"/>
            <a:ext cx="3000600" cy="103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t>MEJORAS </a:t>
            </a:r>
            <a:r>
              <a:rPr lang="es-419" sz="2800"/>
              <a:t>PRÓXIMAS</a:t>
            </a:r>
            <a:endParaRPr/>
          </a:p>
        </p:txBody>
      </p:sp>
      <p:pic>
        <p:nvPicPr>
          <p:cNvPr id="588" name="Google Shape;588;p49"/>
          <p:cNvPicPr preferRelativeResize="0"/>
          <p:nvPr/>
        </p:nvPicPr>
        <p:blipFill>
          <a:blip r:embed="rId6">
            <a:alphaModFix/>
          </a:blip>
          <a:stretch>
            <a:fillRect/>
          </a:stretch>
        </p:blipFill>
        <p:spPr>
          <a:xfrm>
            <a:off x="657325" y="303700"/>
            <a:ext cx="8481624" cy="619125"/>
          </a:xfrm>
          <a:prstGeom prst="rect">
            <a:avLst/>
          </a:prstGeom>
          <a:noFill/>
          <a:ln>
            <a:noFill/>
          </a:ln>
        </p:spPr>
      </p:pic>
      <p:sp>
        <p:nvSpPr>
          <p:cNvPr id="589" name="Google Shape;589;p49"/>
          <p:cNvSpPr txBox="1"/>
          <p:nvPr/>
        </p:nvSpPr>
        <p:spPr>
          <a:xfrm>
            <a:off x="5025400" y="2101725"/>
            <a:ext cx="31362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solidFill>
                  <a:schemeClr val="lt1"/>
                </a:solidFill>
              </a:rPr>
              <a:t>BOTÓN</a:t>
            </a:r>
            <a:r>
              <a:rPr lang="es-419">
                <a:solidFill>
                  <a:schemeClr val="lt1"/>
                </a:solidFill>
              </a:rPr>
              <a:t> DE AYUDA Y RECLAMOS EN LA </a:t>
            </a:r>
            <a:r>
              <a:rPr lang="es-419">
                <a:solidFill>
                  <a:schemeClr val="lt1"/>
                </a:solidFill>
              </a:rPr>
              <a:t>PÁGINA</a:t>
            </a:r>
            <a:r>
              <a:rPr lang="es-419">
                <a:solidFill>
                  <a:schemeClr val="lt1"/>
                </a:solidFill>
              </a:rPr>
              <a:t> WEB</a:t>
            </a:r>
            <a:r>
              <a:rPr lang="es-419" sz="1800"/>
              <a:t> </a:t>
            </a:r>
            <a:endParaRPr sz="1800"/>
          </a:p>
        </p:txBody>
      </p:sp>
      <p:sp>
        <p:nvSpPr>
          <p:cNvPr id="590" name="Google Shape;590;p49"/>
          <p:cNvSpPr txBox="1"/>
          <p:nvPr/>
        </p:nvSpPr>
        <p:spPr>
          <a:xfrm>
            <a:off x="5112200" y="3235725"/>
            <a:ext cx="3136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solidFill>
                  <a:schemeClr val="lt1"/>
                </a:solidFill>
              </a:rPr>
              <a:t>IMPLEMENTAR OTRAS REDES SOCIALES DE LA EMPRESA</a:t>
            </a:r>
            <a:endParaRPr sz="1800"/>
          </a:p>
        </p:txBody>
      </p:sp>
      <p:pic>
        <p:nvPicPr>
          <p:cNvPr id="591" name="Google Shape;591;p49"/>
          <p:cNvPicPr preferRelativeResize="0"/>
          <p:nvPr/>
        </p:nvPicPr>
        <p:blipFill>
          <a:blip r:embed="rId7">
            <a:alphaModFix/>
          </a:blip>
          <a:stretch>
            <a:fillRect/>
          </a:stretch>
        </p:blipFill>
        <p:spPr>
          <a:xfrm>
            <a:off x="4658024" y="1995500"/>
            <a:ext cx="3713275" cy="926175"/>
          </a:xfrm>
          <a:prstGeom prst="rect">
            <a:avLst/>
          </a:prstGeom>
          <a:noFill/>
          <a:ln>
            <a:noFill/>
          </a:ln>
        </p:spPr>
      </p:pic>
      <p:pic>
        <p:nvPicPr>
          <p:cNvPr id="592" name="Google Shape;592;p49"/>
          <p:cNvPicPr preferRelativeResize="0"/>
          <p:nvPr/>
        </p:nvPicPr>
        <p:blipFill>
          <a:blip r:embed="rId7">
            <a:alphaModFix/>
          </a:blip>
          <a:stretch>
            <a:fillRect/>
          </a:stretch>
        </p:blipFill>
        <p:spPr>
          <a:xfrm>
            <a:off x="4736861" y="3111188"/>
            <a:ext cx="3713275" cy="926175"/>
          </a:xfrm>
          <a:prstGeom prst="rect">
            <a:avLst/>
          </a:prstGeom>
          <a:noFill/>
          <a:ln>
            <a:noFill/>
          </a:ln>
        </p:spPr>
      </p:pic>
      <p:pic>
        <p:nvPicPr>
          <p:cNvPr id="593" name="Google Shape;593;p49"/>
          <p:cNvPicPr preferRelativeResize="0"/>
          <p:nvPr/>
        </p:nvPicPr>
        <p:blipFill>
          <a:blip r:embed="rId8">
            <a:alphaModFix/>
          </a:blip>
          <a:stretch>
            <a:fillRect/>
          </a:stretch>
        </p:blipFill>
        <p:spPr>
          <a:xfrm>
            <a:off x="3918374" y="3235724"/>
            <a:ext cx="742975" cy="615600"/>
          </a:xfrm>
          <a:prstGeom prst="rect">
            <a:avLst/>
          </a:prstGeom>
          <a:noFill/>
          <a:ln>
            <a:noFill/>
          </a:ln>
        </p:spPr>
      </p:pic>
      <p:pic>
        <p:nvPicPr>
          <p:cNvPr id="594" name="Google Shape;594;p49"/>
          <p:cNvPicPr preferRelativeResize="0"/>
          <p:nvPr/>
        </p:nvPicPr>
        <p:blipFill>
          <a:blip r:embed="rId8">
            <a:alphaModFix/>
          </a:blip>
          <a:stretch>
            <a:fillRect/>
          </a:stretch>
        </p:blipFill>
        <p:spPr>
          <a:xfrm>
            <a:off x="3970212" y="2150799"/>
            <a:ext cx="742975" cy="61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5"/>
          <p:cNvPicPr preferRelativeResize="0"/>
          <p:nvPr/>
        </p:nvPicPr>
        <p:blipFill>
          <a:blip r:embed="rId3">
            <a:alphaModFix/>
          </a:blip>
          <a:stretch>
            <a:fillRect/>
          </a:stretch>
        </p:blipFill>
        <p:spPr>
          <a:xfrm>
            <a:off x="326049" y="530900"/>
            <a:ext cx="733425" cy="1362075"/>
          </a:xfrm>
          <a:prstGeom prst="rect">
            <a:avLst/>
          </a:prstGeom>
          <a:noFill/>
          <a:ln>
            <a:noFill/>
          </a:ln>
        </p:spPr>
      </p:pic>
      <p:pic>
        <p:nvPicPr>
          <p:cNvPr id="378" name="Google Shape;378;p35"/>
          <p:cNvPicPr preferRelativeResize="0"/>
          <p:nvPr/>
        </p:nvPicPr>
        <p:blipFill>
          <a:blip r:embed="rId4">
            <a:alphaModFix/>
          </a:blip>
          <a:stretch>
            <a:fillRect/>
          </a:stretch>
        </p:blipFill>
        <p:spPr>
          <a:xfrm>
            <a:off x="659050" y="898075"/>
            <a:ext cx="5703975" cy="3173175"/>
          </a:xfrm>
          <a:prstGeom prst="rect">
            <a:avLst/>
          </a:prstGeom>
          <a:noFill/>
          <a:ln>
            <a:noFill/>
          </a:ln>
        </p:spPr>
      </p:pic>
      <p:pic>
        <p:nvPicPr>
          <p:cNvPr id="379" name="Google Shape;379;p35"/>
          <p:cNvPicPr preferRelativeResize="0"/>
          <p:nvPr/>
        </p:nvPicPr>
        <p:blipFill>
          <a:blip r:embed="rId5">
            <a:alphaModFix/>
          </a:blip>
          <a:stretch>
            <a:fillRect/>
          </a:stretch>
        </p:blipFill>
        <p:spPr>
          <a:xfrm>
            <a:off x="625075" y="898075"/>
            <a:ext cx="5771925" cy="3173175"/>
          </a:xfrm>
          <a:prstGeom prst="rect">
            <a:avLst/>
          </a:prstGeom>
          <a:noFill/>
          <a:ln>
            <a:noFill/>
          </a:ln>
        </p:spPr>
      </p:pic>
      <p:sp>
        <p:nvSpPr>
          <p:cNvPr id="380" name="Google Shape;380;p35"/>
          <p:cNvSpPr txBox="1"/>
          <p:nvPr>
            <p:ph type="title"/>
          </p:nvPr>
        </p:nvSpPr>
        <p:spPr>
          <a:xfrm>
            <a:off x="797625" y="1126150"/>
            <a:ext cx="493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¿QUIENES SOMOS?</a:t>
            </a:r>
            <a:endParaRPr/>
          </a:p>
        </p:txBody>
      </p:sp>
      <p:sp>
        <p:nvSpPr>
          <p:cNvPr id="381" name="Google Shape;381;p35"/>
          <p:cNvSpPr txBox="1"/>
          <p:nvPr>
            <p:ph idx="1" type="body"/>
          </p:nvPr>
        </p:nvSpPr>
        <p:spPr>
          <a:xfrm>
            <a:off x="1310650" y="1808275"/>
            <a:ext cx="4151100" cy="18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500">
                <a:latin typeface="IBM Plex Sans"/>
                <a:ea typeface="IBM Plex Sans"/>
                <a:cs typeface="IBM Plex Sans"/>
                <a:sym typeface="IBM Plex Sans"/>
              </a:rPr>
              <a:t>SINERGIA SOLUTIONS, somos una empresa Peruana con más de 10 años de experiencia en el mercado informático de equipos de cómputo, contando con un amplio stock de las principales marcas tecnológicas a nivel mundial</a:t>
            </a:r>
            <a:endParaRPr sz="1500"/>
          </a:p>
        </p:txBody>
      </p:sp>
      <p:pic>
        <p:nvPicPr>
          <p:cNvPr id="382" name="Google Shape;382;p35"/>
          <p:cNvPicPr preferRelativeResize="0"/>
          <p:nvPr/>
        </p:nvPicPr>
        <p:blipFill rotWithShape="1">
          <a:blip r:embed="rId6">
            <a:alphaModFix/>
          </a:blip>
          <a:srcRect b="0" l="0" r="0" t="0"/>
          <a:stretch/>
        </p:blipFill>
        <p:spPr>
          <a:xfrm>
            <a:off x="6513174" y="1524000"/>
            <a:ext cx="2095500" cy="209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a:t>MISIÓN</a:t>
            </a:r>
            <a:endParaRPr/>
          </a:p>
        </p:txBody>
      </p:sp>
      <p:pic>
        <p:nvPicPr>
          <p:cNvPr id="388" name="Google Shape;388;p36"/>
          <p:cNvPicPr preferRelativeResize="0"/>
          <p:nvPr/>
        </p:nvPicPr>
        <p:blipFill>
          <a:blip r:embed="rId3">
            <a:alphaModFix/>
          </a:blip>
          <a:stretch>
            <a:fillRect/>
          </a:stretch>
        </p:blipFill>
        <p:spPr>
          <a:xfrm>
            <a:off x="657050" y="1722725"/>
            <a:ext cx="2282375" cy="2033150"/>
          </a:xfrm>
          <a:prstGeom prst="rect">
            <a:avLst/>
          </a:prstGeom>
          <a:noFill/>
          <a:ln>
            <a:noFill/>
          </a:ln>
        </p:spPr>
      </p:pic>
      <p:pic>
        <p:nvPicPr>
          <p:cNvPr id="389" name="Google Shape;389;p36"/>
          <p:cNvPicPr preferRelativeResize="0"/>
          <p:nvPr/>
        </p:nvPicPr>
        <p:blipFill>
          <a:blip r:embed="rId4">
            <a:alphaModFix/>
          </a:blip>
          <a:stretch>
            <a:fillRect/>
          </a:stretch>
        </p:blipFill>
        <p:spPr>
          <a:xfrm rot="-5400000">
            <a:off x="-1934923" y="2269102"/>
            <a:ext cx="4803600" cy="559025"/>
          </a:xfrm>
          <a:prstGeom prst="rect">
            <a:avLst/>
          </a:prstGeom>
          <a:noFill/>
          <a:ln>
            <a:noFill/>
          </a:ln>
        </p:spPr>
      </p:pic>
      <p:pic>
        <p:nvPicPr>
          <p:cNvPr id="390" name="Google Shape;390;p36"/>
          <p:cNvPicPr preferRelativeResize="0"/>
          <p:nvPr/>
        </p:nvPicPr>
        <p:blipFill>
          <a:blip r:embed="rId5">
            <a:alphaModFix/>
          </a:blip>
          <a:stretch>
            <a:fillRect/>
          </a:stretch>
        </p:blipFill>
        <p:spPr>
          <a:xfrm>
            <a:off x="2762150" y="1722725"/>
            <a:ext cx="6078024" cy="1995650"/>
          </a:xfrm>
          <a:prstGeom prst="rect">
            <a:avLst/>
          </a:prstGeom>
          <a:noFill/>
          <a:ln>
            <a:noFill/>
          </a:ln>
        </p:spPr>
      </p:pic>
      <p:sp>
        <p:nvSpPr>
          <p:cNvPr id="391" name="Google Shape;391;p36"/>
          <p:cNvSpPr txBox="1"/>
          <p:nvPr>
            <p:ph idx="1" type="body"/>
          </p:nvPr>
        </p:nvSpPr>
        <p:spPr>
          <a:xfrm>
            <a:off x="3248125" y="1837650"/>
            <a:ext cx="4962600" cy="180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sz="1800">
                <a:latin typeface="IBM Plex Sans"/>
                <a:ea typeface="IBM Plex Sans"/>
                <a:cs typeface="IBM Plex Sans"/>
                <a:sym typeface="IBM Plex Sans"/>
              </a:rPr>
              <a:t>Adoptar un modelo de sistema de trabajo rápido seguro y eficiente de acuerdo a las necesidades que demanda el mercado. Que cada vez es más exigente y </a:t>
            </a:r>
            <a:r>
              <a:rPr b="1" lang="es-419" sz="1800">
                <a:latin typeface="IBM Plex Sans"/>
                <a:ea typeface="IBM Plex Sans"/>
                <a:cs typeface="IBM Plex Sans"/>
                <a:sym typeface="IBM Plex Sans"/>
              </a:rPr>
              <a:t>así</a:t>
            </a:r>
            <a:r>
              <a:rPr b="1" lang="es-419" sz="1800">
                <a:latin typeface="IBM Plex Sans"/>
                <a:ea typeface="IBM Plex Sans"/>
                <a:cs typeface="IBM Plex Sans"/>
                <a:sym typeface="IBM Plex Sans"/>
              </a:rPr>
              <a:t> consolidarnos como la primera </a:t>
            </a:r>
            <a:r>
              <a:rPr b="1" lang="es-419" sz="1800">
                <a:latin typeface="IBM Plex Sans"/>
                <a:ea typeface="IBM Plex Sans"/>
                <a:cs typeface="IBM Plex Sans"/>
                <a:sym typeface="IBM Plex Sans"/>
              </a:rPr>
              <a:t>opción</a:t>
            </a:r>
            <a:r>
              <a:rPr b="1" lang="es-419" sz="1800">
                <a:latin typeface="IBM Plex Sans"/>
                <a:ea typeface="IBM Plex Sans"/>
                <a:cs typeface="IBM Plex Sans"/>
                <a:sym typeface="IBM Plex Sans"/>
              </a:rPr>
              <a:t> de compra del consumidor</a:t>
            </a:r>
            <a:endParaRPr b="1" sz="1800">
              <a:latin typeface="IBM Plex Sans"/>
              <a:ea typeface="IBM Plex Sans"/>
              <a:cs typeface="IBM Plex Sans"/>
              <a:sym typeface="IBM Plex Sans"/>
            </a:endParaRPr>
          </a:p>
        </p:txBody>
      </p:sp>
      <p:pic>
        <p:nvPicPr>
          <p:cNvPr id="392" name="Google Shape;392;p36"/>
          <p:cNvPicPr preferRelativeResize="0"/>
          <p:nvPr/>
        </p:nvPicPr>
        <p:blipFill>
          <a:blip r:embed="rId6">
            <a:alphaModFix/>
          </a:blip>
          <a:stretch>
            <a:fillRect/>
          </a:stretch>
        </p:blipFill>
        <p:spPr>
          <a:xfrm>
            <a:off x="5139771" y="495390"/>
            <a:ext cx="1332400" cy="630825"/>
          </a:xfrm>
          <a:prstGeom prst="rect">
            <a:avLst/>
          </a:prstGeom>
          <a:noFill/>
          <a:ln>
            <a:noFill/>
          </a:ln>
        </p:spPr>
      </p:pic>
      <p:pic>
        <p:nvPicPr>
          <p:cNvPr id="393" name="Google Shape;393;p36"/>
          <p:cNvPicPr preferRelativeResize="0"/>
          <p:nvPr/>
        </p:nvPicPr>
        <p:blipFill>
          <a:blip r:embed="rId6">
            <a:alphaModFix/>
          </a:blip>
          <a:stretch>
            <a:fillRect/>
          </a:stretch>
        </p:blipFill>
        <p:spPr>
          <a:xfrm>
            <a:off x="898797" y="4139224"/>
            <a:ext cx="1477975" cy="69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VISIÓN</a:t>
            </a:r>
            <a:endParaRPr/>
          </a:p>
        </p:txBody>
      </p:sp>
      <p:pic>
        <p:nvPicPr>
          <p:cNvPr id="399" name="Google Shape;399;p37"/>
          <p:cNvPicPr preferRelativeResize="0"/>
          <p:nvPr/>
        </p:nvPicPr>
        <p:blipFill>
          <a:blip r:embed="rId3">
            <a:alphaModFix/>
          </a:blip>
          <a:stretch>
            <a:fillRect/>
          </a:stretch>
        </p:blipFill>
        <p:spPr>
          <a:xfrm>
            <a:off x="6262050" y="1009800"/>
            <a:ext cx="2423975" cy="2159300"/>
          </a:xfrm>
          <a:prstGeom prst="rect">
            <a:avLst/>
          </a:prstGeom>
          <a:noFill/>
          <a:ln>
            <a:noFill/>
          </a:ln>
        </p:spPr>
      </p:pic>
      <p:pic>
        <p:nvPicPr>
          <p:cNvPr id="400" name="Google Shape;400;p37"/>
          <p:cNvPicPr preferRelativeResize="0"/>
          <p:nvPr/>
        </p:nvPicPr>
        <p:blipFill>
          <a:blip r:embed="rId4">
            <a:alphaModFix/>
          </a:blip>
          <a:stretch>
            <a:fillRect/>
          </a:stretch>
        </p:blipFill>
        <p:spPr>
          <a:xfrm>
            <a:off x="1251925" y="1354850"/>
            <a:ext cx="4929799" cy="1624325"/>
          </a:xfrm>
          <a:prstGeom prst="rect">
            <a:avLst/>
          </a:prstGeom>
          <a:noFill/>
          <a:ln>
            <a:noFill/>
          </a:ln>
        </p:spPr>
      </p:pic>
      <p:sp>
        <p:nvSpPr>
          <p:cNvPr id="401" name="Google Shape;401;p37"/>
          <p:cNvSpPr txBox="1"/>
          <p:nvPr>
            <p:ph idx="1" type="body"/>
          </p:nvPr>
        </p:nvSpPr>
        <p:spPr>
          <a:xfrm>
            <a:off x="1510400" y="1405075"/>
            <a:ext cx="4231200" cy="16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00">
                <a:latin typeface="IBM Plex Sans"/>
                <a:ea typeface="IBM Plex Sans"/>
                <a:cs typeface="IBM Plex Sans"/>
                <a:sym typeface="IBM Plex Sans"/>
              </a:rPr>
              <a:t>Ser reconocidos como una empresa con productos de calidad, integralidad y excelencia, ser </a:t>
            </a:r>
            <a:r>
              <a:rPr b="1" lang="es-419" sz="1600">
                <a:latin typeface="IBM Plex Sans"/>
                <a:ea typeface="IBM Plex Sans"/>
                <a:cs typeface="IBM Plex Sans"/>
                <a:sym typeface="IBM Plex Sans"/>
              </a:rPr>
              <a:t>líder</a:t>
            </a:r>
            <a:r>
              <a:rPr b="1" lang="es-419" sz="1600">
                <a:latin typeface="IBM Plex Sans"/>
                <a:ea typeface="IBM Plex Sans"/>
                <a:cs typeface="IBM Plex Sans"/>
                <a:sym typeface="IBM Plex Sans"/>
              </a:rPr>
              <a:t> en el mercado virtual y con un alto nivel de </a:t>
            </a:r>
            <a:r>
              <a:rPr b="1" lang="es-419" sz="1600">
                <a:latin typeface="IBM Plex Sans"/>
                <a:ea typeface="IBM Plex Sans"/>
                <a:cs typeface="IBM Plex Sans"/>
                <a:sym typeface="IBM Plex Sans"/>
              </a:rPr>
              <a:t>satisfacción</a:t>
            </a:r>
            <a:r>
              <a:rPr b="1" lang="es-419" sz="1600">
                <a:latin typeface="IBM Plex Sans"/>
                <a:ea typeface="IBM Plex Sans"/>
                <a:cs typeface="IBM Plex Sans"/>
                <a:sym typeface="IBM Plex Sans"/>
              </a:rPr>
              <a:t> en sus clientes, empleados y socios.</a:t>
            </a:r>
            <a:endParaRPr b="1" sz="1600">
              <a:latin typeface="IBM Plex Sans"/>
              <a:ea typeface="IBM Plex Sans"/>
              <a:cs typeface="IBM Plex Sans"/>
              <a:sym typeface="IBM Plex Sans"/>
            </a:endParaRPr>
          </a:p>
        </p:txBody>
      </p:sp>
      <p:pic>
        <p:nvPicPr>
          <p:cNvPr id="402" name="Google Shape;402;p37"/>
          <p:cNvPicPr preferRelativeResize="0"/>
          <p:nvPr/>
        </p:nvPicPr>
        <p:blipFill>
          <a:blip r:embed="rId5">
            <a:alphaModFix/>
          </a:blip>
          <a:stretch>
            <a:fillRect/>
          </a:stretch>
        </p:blipFill>
        <p:spPr>
          <a:xfrm>
            <a:off x="2635100" y="596975"/>
            <a:ext cx="967900" cy="458250"/>
          </a:xfrm>
          <a:prstGeom prst="rect">
            <a:avLst/>
          </a:prstGeom>
          <a:noFill/>
          <a:ln>
            <a:noFill/>
          </a:ln>
        </p:spPr>
      </p:pic>
      <p:pic>
        <p:nvPicPr>
          <p:cNvPr id="403" name="Google Shape;403;p37"/>
          <p:cNvPicPr preferRelativeResize="0"/>
          <p:nvPr/>
        </p:nvPicPr>
        <p:blipFill>
          <a:blip r:embed="rId5">
            <a:alphaModFix/>
          </a:blip>
          <a:stretch>
            <a:fillRect/>
          </a:stretch>
        </p:blipFill>
        <p:spPr>
          <a:xfrm>
            <a:off x="7476388" y="4024750"/>
            <a:ext cx="1209637" cy="572700"/>
          </a:xfrm>
          <a:prstGeom prst="rect">
            <a:avLst/>
          </a:prstGeom>
          <a:noFill/>
          <a:ln>
            <a:noFill/>
          </a:ln>
        </p:spPr>
      </p:pic>
      <p:pic>
        <p:nvPicPr>
          <p:cNvPr id="404" name="Google Shape;404;p37"/>
          <p:cNvPicPr preferRelativeResize="0"/>
          <p:nvPr/>
        </p:nvPicPr>
        <p:blipFill>
          <a:blip r:embed="rId6">
            <a:alphaModFix/>
          </a:blip>
          <a:stretch>
            <a:fillRect/>
          </a:stretch>
        </p:blipFill>
        <p:spPr>
          <a:xfrm>
            <a:off x="120725" y="4353575"/>
            <a:ext cx="2457450" cy="590550"/>
          </a:xfrm>
          <a:prstGeom prst="rect">
            <a:avLst/>
          </a:prstGeom>
          <a:noFill/>
          <a:ln>
            <a:noFill/>
          </a:ln>
        </p:spPr>
      </p:pic>
      <p:pic>
        <p:nvPicPr>
          <p:cNvPr id="405" name="Google Shape;405;p37"/>
          <p:cNvPicPr preferRelativeResize="0"/>
          <p:nvPr/>
        </p:nvPicPr>
        <p:blipFill>
          <a:blip r:embed="rId6">
            <a:alphaModFix/>
          </a:blip>
          <a:stretch>
            <a:fillRect/>
          </a:stretch>
        </p:blipFill>
        <p:spPr>
          <a:xfrm>
            <a:off x="2578175" y="4353575"/>
            <a:ext cx="2457450" cy="590550"/>
          </a:xfrm>
          <a:prstGeom prst="rect">
            <a:avLst/>
          </a:prstGeom>
          <a:noFill/>
          <a:ln>
            <a:noFill/>
          </a:ln>
        </p:spPr>
      </p:pic>
      <p:pic>
        <p:nvPicPr>
          <p:cNvPr id="406" name="Google Shape;406;p37"/>
          <p:cNvPicPr preferRelativeResize="0"/>
          <p:nvPr/>
        </p:nvPicPr>
        <p:blipFill>
          <a:blip r:embed="rId6">
            <a:alphaModFix/>
          </a:blip>
          <a:stretch>
            <a:fillRect/>
          </a:stretch>
        </p:blipFill>
        <p:spPr>
          <a:xfrm rot="5400000">
            <a:off x="-884650" y="2709750"/>
            <a:ext cx="2457450" cy="590550"/>
          </a:xfrm>
          <a:prstGeom prst="rect">
            <a:avLst/>
          </a:prstGeom>
          <a:noFill/>
          <a:ln>
            <a:noFill/>
          </a:ln>
        </p:spPr>
      </p:pic>
      <p:pic>
        <p:nvPicPr>
          <p:cNvPr id="407" name="Google Shape;407;p37"/>
          <p:cNvPicPr preferRelativeResize="0"/>
          <p:nvPr/>
        </p:nvPicPr>
        <p:blipFill>
          <a:blip r:embed="rId6">
            <a:alphaModFix/>
          </a:blip>
          <a:stretch>
            <a:fillRect/>
          </a:stretch>
        </p:blipFill>
        <p:spPr>
          <a:xfrm>
            <a:off x="6245313" y="205825"/>
            <a:ext cx="2457450" cy="590550"/>
          </a:xfrm>
          <a:prstGeom prst="rect">
            <a:avLst/>
          </a:prstGeom>
          <a:noFill/>
          <a:ln>
            <a:noFill/>
          </a:ln>
        </p:spPr>
      </p:pic>
      <p:pic>
        <p:nvPicPr>
          <p:cNvPr id="408" name="Google Shape;408;p37"/>
          <p:cNvPicPr preferRelativeResize="0"/>
          <p:nvPr/>
        </p:nvPicPr>
        <p:blipFill>
          <a:blip r:embed="rId6">
            <a:alphaModFix/>
          </a:blip>
          <a:stretch>
            <a:fillRect/>
          </a:stretch>
        </p:blipFill>
        <p:spPr>
          <a:xfrm rot="5400000">
            <a:off x="7490550" y="1645100"/>
            <a:ext cx="2457450" cy="5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159075" y="1173400"/>
            <a:ext cx="4802100" cy="222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¿EN </a:t>
            </a:r>
            <a:r>
              <a:rPr lang="es-419"/>
              <a:t>QUÉ</a:t>
            </a:r>
            <a:r>
              <a:rPr lang="es-419"/>
              <a:t> </a:t>
            </a:r>
            <a:r>
              <a:rPr lang="es-419"/>
              <a:t>AYUDARÁ</a:t>
            </a:r>
            <a:r>
              <a:rPr lang="es-419"/>
              <a:t> LA </a:t>
            </a:r>
            <a:r>
              <a:rPr lang="es-419"/>
              <a:t>PÁGINA</a:t>
            </a:r>
            <a:r>
              <a:rPr lang="es-419"/>
              <a:t> </a:t>
            </a:r>
            <a:r>
              <a:rPr lang="es-419"/>
              <a:t>WEB AL</a:t>
            </a:r>
            <a:r>
              <a:rPr lang="es-419"/>
              <a:t> NEGOCIO?</a:t>
            </a:r>
            <a:endParaRPr/>
          </a:p>
        </p:txBody>
      </p:sp>
      <p:sp>
        <p:nvSpPr>
          <p:cNvPr id="414" name="Google Shape;414;p38"/>
          <p:cNvSpPr txBox="1"/>
          <p:nvPr>
            <p:ph idx="1" type="body"/>
          </p:nvPr>
        </p:nvSpPr>
        <p:spPr>
          <a:xfrm>
            <a:off x="720000" y="3612325"/>
            <a:ext cx="17226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ACOMPAÑANOS A VER LOS 5 ASPECTOS EN QUE AYUDARAN LA </a:t>
            </a:r>
            <a:r>
              <a:rPr lang="es-419"/>
              <a:t>REALIZACIÓN</a:t>
            </a:r>
            <a:r>
              <a:rPr lang="es-419"/>
              <a:t> DE LA </a:t>
            </a:r>
            <a:r>
              <a:rPr lang="es-419"/>
              <a:t>PÁGINA</a:t>
            </a:r>
            <a:endParaRPr/>
          </a:p>
        </p:txBody>
      </p:sp>
      <p:pic>
        <p:nvPicPr>
          <p:cNvPr id="415" name="Google Shape;415;p38"/>
          <p:cNvPicPr preferRelativeResize="0"/>
          <p:nvPr/>
        </p:nvPicPr>
        <p:blipFill>
          <a:blip r:embed="rId3">
            <a:alphaModFix/>
          </a:blip>
          <a:stretch>
            <a:fillRect/>
          </a:stretch>
        </p:blipFill>
        <p:spPr>
          <a:xfrm>
            <a:off x="5113900" y="547963"/>
            <a:ext cx="3613925" cy="4047575"/>
          </a:xfrm>
          <a:prstGeom prst="rect">
            <a:avLst/>
          </a:prstGeom>
          <a:noFill/>
          <a:ln>
            <a:noFill/>
          </a:ln>
        </p:spPr>
      </p:pic>
      <p:pic>
        <p:nvPicPr>
          <p:cNvPr id="416" name="Google Shape;416;p38"/>
          <p:cNvPicPr preferRelativeResize="0"/>
          <p:nvPr/>
        </p:nvPicPr>
        <p:blipFill>
          <a:blip r:embed="rId4">
            <a:alphaModFix/>
          </a:blip>
          <a:stretch>
            <a:fillRect/>
          </a:stretch>
        </p:blipFill>
        <p:spPr>
          <a:xfrm>
            <a:off x="836175" y="2889375"/>
            <a:ext cx="3933825" cy="323850"/>
          </a:xfrm>
          <a:prstGeom prst="rect">
            <a:avLst/>
          </a:prstGeom>
          <a:noFill/>
          <a:ln>
            <a:noFill/>
          </a:ln>
        </p:spPr>
      </p:pic>
      <p:pic>
        <p:nvPicPr>
          <p:cNvPr id="417" name="Google Shape;417;p38"/>
          <p:cNvPicPr preferRelativeResize="0"/>
          <p:nvPr/>
        </p:nvPicPr>
        <p:blipFill>
          <a:blip r:embed="rId4">
            <a:alphaModFix/>
          </a:blip>
          <a:stretch>
            <a:fillRect/>
          </a:stretch>
        </p:blipFill>
        <p:spPr>
          <a:xfrm>
            <a:off x="836163" y="849550"/>
            <a:ext cx="3933825" cy="32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9"/>
          <p:cNvPicPr preferRelativeResize="0"/>
          <p:nvPr/>
        </p:nvPicPr>
        <p:blipFill>
          <a:blip r:embed="rId3">
            <a:alphaModFix/>
          </a:blip>
          <a:stretch>
            <a:fillRect/>
          </a:stretch>
        </p:blipFill>
        <p:spPr>
          <a:xfrm>
            <a:off x="356138" y="1497440"/>
            <a:ext cx="6652476" cy="1099809"/>
          </a:xfrm>
          <a:prstGeom prst="rect">
            <a:avLst/>
          </a:prstGeom>
          <a:noFill/>
          <a:ln>
            <a:noFill/>
          </a:ln>
        </p:spPr>
      </p:pic>
      <p:pic>
        <p:nvPicPr>
          <p:cNvPr id="423" name="Google Shape;423;p39"/>
          <p:cNvPicPr preferRelativeResize="0"/>
          <p:nvPr/>
        </p:nvPicPr>
        <p:blipFill>
          <a:blip r:embed="rId4">
            <a:alphaModFix/>
          </a:blip>
          <a:stretch>
            <a:fillRect/>
          </a:stretch>
        </p:blipFill>
        <p:spPr>
          <a:xfrm>
            <a:off x="6861838" y="1497450"/>
            <a:ext cx="1861604" cy="1099800"/>
          </a:xfrm>
          <a:prstGeom prst="rect">
            <a:avLst/>
          </a:prstGeom>
          <a:noFill/>
          <a:ln>
            <a:noFill/>
          </a:ln>
        </p:spPr>
      </p:pic>
      <p:pic>
        <p:nvPicPr>
          <p:cNvPr id="424" name="Google Shape;424;p39"/>
          <p:cNvPicPr preferRelativeResize="0"/>
          <p:nvPr/>
        </p:nvPicPr>
        <p:blipFill>
          <a:blip r:embed="rId5">
            <a:alphaModFix/>
          </a:blip>
          <a:stretch>
            <a:fillRect/>
          </a:stretch>
        </p:blipFill>
        <p:spPr>
          <a:xfrm>
            <a:off x="734675" y="4274850"/>
            <a:ext cx="470225" cy="470225"/>
          </a:xfrm>
          <a:prstGeom prst="rect">
            <a:avLst/>
          </a:prstGeom>
          <a:noFill/>
          <a:ln>
            <a:noFill/>
          </a:ln>
        </p:spPr>
      </p:pic>
      <p:pic>
        <p:nvPicPr>
          <p:cNvPr id="425" name="Google Shape;425;p39"/>
          <p:cNvPicPr preferRelativeResize="0"/>
          <p:nvPr/>
        </p:nvPicPr>
        <p:blipFill>
          <a:blip r:embed="rId6">
            <a:alphaModFix/>
          </a:blip>
          <a:stretch>
            <a:fillRect/>
          </a:stretch>
        </p:blipFill>
        <p:spPr>
          <a:xfrm>
            <a:off x="7946800" y="4097375"/>
            <a:ext cx="657225" cy="647700"/>
          </a:xfrm>
          <a:prstGeom prst="rect">
            <a:avLst/>
          </a:prstGeom>
          <a:noFill/>
          <a:ln>
            <a:noFill/>
          </a:ln>
        </p:spPr>
      </p:pic>
      <p:pic>
        <p:nvPicPr>
          <p:cNvPr id="426" name="Google Shape;426;p39"/>
          <p:cNvPicPr preferRelativeResize="0"/>
          <p:nvPr/>
        </p:nvPicPr>
        <p:blipFill>
          <a:blip r:embed="rId7">
            <a:alphaModFix/>
          </a:blip>
          <a:stretch>
            <a:fillRect/>
          </a:stretch>
        </p:blipFill>
        <p:spPr>
          <a:xfrm>
            <a:off x="2550950" y="4083088"/>
            <a:ext cx="657225" cy="657225"/>
          </a:xfrm>
          <a:prstGeom prst="rect">
            <a:avLst/>
          </a:prstGeom>
          <a:noFill/>
          <a:ln>
            <a:noFill/>
          </a:ln>
        </p:spPr>
      </p:pic>
      <p:pic>
        <p:nvPicPr>
          <p:cNvPr id="427" name="Google Shape;427;p39"/>
          <p:cNvPicPr preferRelativeResize="0"/>
          <p:nvPr/>
        </p:nvPicPr>
        <p:blipFill>
          <a:blip r:embed="rId8">
            <a:alphaModFix/>
          </a:blip>
          <a:stretch>
            <a:fillRect/>
          </a:stretch>
        </p:blipFill>
        <p:spPr>
          <a:xfrm>
            <a:off x="6147650" y="4078325"/>
            <a:ext cx="657225" cy="666750"/>
          </a:xfrm>
          <a:prstGeom prst="rect">
            <a:avLst/>
          </a:prstGeom>
          <a:noFill/>
          <a:ln>
            <a:noFill/>
          </a:ln>
        </p:spPr>
      </p:pic>
      <p:pic>
        <p:nvPicPr>
          <p:cNvPr id="428" name="Google Shape;428;p39"/>
          <p:cNvPicPr preferRelativeResize="0"/>
          <p:nvPr/>
        </p:nvPicPr>
        <p:blipFill>
          <a:blip r:embed="rId9">
            <a:alphaModFix/>
          </a:blip>
          <a:stretch>
            <a:fillRect/>
          </a:stretch>
        </p:blipFill>
        <p:spPr>
          <a:xfrm>
            <a:off x="4199275" y="4083088"/>
            <a:ext cx="657225" cy="657225"/>
          </a:xfrm>
          <a:prstGeom prst="rect">
            <a:avLst/>
          </a:prstGeom>
          <a:noFill/>
          <a:ln>
            <a:noFill/>
          </a:ln>
        </p:spPr>
      </p:pic>
      <p:pic>
        <p:nvPicPr>
          <p:cNvPr id="429" name="Google Shape;429;p39"/>
          <p:cNvPicPr preferRelativeResize="0"/>
          <p:nvPr/>
        </p:nvPicPr>
        <p:blipFill>
          <a:blip r:embed="rId10">
            <a:alphaModFix/>
          </a:blip>
          <a:stretch>
            <a:fillRect/>
          </a:stretch>
        </p:blipFill>
        <p:spPr>
          <a:xfrm>
            <a:off x="491163" y="408500"/>
            <a:ext cx="957250" cy="834825"/>
          </a:xfrm>
          <a:prstGeom prst="rect">
            <a:avLst/>
          </a:prstGeom>
          <a:noFill/>
          <a:ln>
            <a:noFill/>
          </a:ln>
        </p:spPr>
      </p:pic>
      <p:pic>
        <p:nvPicPr>
          <p:cNvPr id="430" name="Google Shape;430;p39"/>
          <p:cNvPicPr preferRelativeResize="0"/>
          <p:nvPr/>
        </p:nvPicPr>
        <p:blipFill rotWithShape="1">
          <a:blip r:embed="rId11">
            <a:alphaModFix/>
          </a:blip>
          <a:srcRect b="-9027" l="0" r="-9027" t="0"/>
          <a:stretch/>
        </p:blipFill>
        <p:spPr>
          <a:xfrm>
            <a:off x="2148847" y="384425"/>
            <a:ext cx="1110414" cy="968400"/>
          </a:xfrm>
          <a:prstGeom prst="rect">
            <a:avLst/>
          </a:prstGeom>
          <a:noFill/>
          <a:ln>
            <a:noFill/>
          </a:ln>
        </p:spPr>
      </p:pic>
      <p:pic>
        <p:nvPicPr>
          <p:cNvPr id="431" name="Google Shape;431;p39"/>
          <p:cNvPicPr preferRelativeResize="0"/>
          <p:nvPr/>
        </p:nvPicPr>
        <p:blipFill>
          <a:blip r:embed="rId12">
            <a:alphaModFix/>
          </a:blip>
          <a:stretch>
            <a:fillRect/>
          </a:stretch>
        </p:blipFill>
        <p:spPr>
          <a:xfrm>
            <a:off x="4024775" y="429863"/>
            <a:ext cx="1006225" cy="877525"/>
          </a:xfrm>
          <a:prstGeom prst="rect">
            <a:avLst/>
          </a:prstGeom>
          <a:noFill/>
          <a:ln>
            <a:noFill/>
          </a:ln>
        </p:spPr>
      </p:pic>
      <p:pic>
        <p:nvPicPr>
          <p:cNvPr id="432" name="Google Shape;432;p39"/>
          <p:cNvPicPr preferRelativeResize="0"/>
          <p:nvPr/>
        </p:nvPicPr>
        <p:blipFill>
          <a:blip r:embed="rId13">
            <a:alphaModFix/>
          </a:blip>
          <a:stretch>
            <a:fillRect/>
          </a:stretch>
        </p:blipFill>
        <p:spPr>
          <a:xfrm>
            <a:off x="5796525" y="408512"/>
            <a:ext cx="957250" cy="834808"/>
          </a:xfrm>
          <a:prstGeom prst="rect">
            <a:avLst/>
          </a:prstGeom>
          <a:noFill/>
          <a:ln>
            <a:noFill/>
          </a:ln>
        </p:spPr>
      </p:pic>
      <p:pic>
        <p:nvPicPr>
          <p:cNvPr id="433" name="Google Shape;433;p39"/>
          <p:cNvPicPr preferRelativeResize="0"/>
          <p:nvPr/>
        </p:nvPicPr>
        <p:blipFill>
          <a:blip r:embed="rId14">
            <a:alphaModFix/>
          </a:blip>
          <a:stretch>
            <a:fillRect/>
          </a:stretch>
        </p:blipFill>
        <p:spPr>
          <a:xfrm>
            <a:off x="7519300" y="429881"/>
            <a:ext cx="1006225" cy="877519"/>
          </a:xfrm>
          <a:prstGeom prst="rect">
            <a:avLst/>
          </a:prstGeom>
          <a:noFill/>
          <a:ln>
            <a:noFill/>
          </a:ln>
        </p:spPr>
      </p:pic>
      <p:sp>
        <p:nvSpPr>
          <p:cNvPr id="434" name="Google Shape;434;p39"/>
          <p:cNvSpPr txBox="1"/>
          <p:nvPr>
            <p:ph type="title"/>
          </p:nvPr>
        </p:nvSpPr>
        <p:spPr>
          <a:xfrm>
            <a:off x="373150" y="1761000"/>
            <a:ext cx="169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Diversidad</a:t>
            </a:r>
            <a:endParaRPr sz="1300"/>
          </a:p>
        </p:txBody>
      </p:sp>
      <p:sp>
        <p:nvSpPr>
          <p:cNvPr id="435" name="Google Shape;435;p39"/>
          <p:cNvSpPr txBox="1"/>
          <p:nvPr>
            <p:ph type="title"/>
          </p:nvPr>
        </p:nvSpPr>
        <p:spPr>
          <a:xfrm>
            <a:off x="2209125" y="1761000"/>
            <a:ext cx="169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Eficiencia</a:t>
            </a:r>
            <a:endParaRPr sz="1700"/>
          </a:p>
        </p:txBody>
      </p:sp>
      <p:sp>
        <p:nvSpPr>
          <p:cNvPr id="436" name="Google Shape;436;p39"/>
          <p:cNvSpPr txBox="1"/>
          <p:nvPr>
            <p:ph type="title"/>
          </p:nvPr>
        </p:nvSpPr>
        <p:spPr>
          <a:xfrm>
            <a:off x="3797500" y="1564500"/>
            <a:ext cx="1549800" cy="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p>
          <a:p>
            <a:pPr indent="0" lvl="0" marL="0" rtl="0" algn="ctr">
              <a:spcBef>
                <a:spcPts val="0"/>
              </a:spcBef>
              <a:spcAft>
                <a:spcPts val="0"/>
              </a:spcAft>
              <a:buNone/>
            </a:pPr>
            <a:r>
              <a:rPr lang="es-419" sz="1400"/>
              <a:t>Interacciones</a:t>
            </a:r>
            <a:endParaRPr sz="1000"/>
          </a:p>
        </p:txBody>
      </p:sp>
      <p:sp>
        <p:nvSpPr>
          <p:cNvPr id="437" name="Google Shape;437;p39"/>
          <p:cNvSpPr txBox="1"/>
          <p:nvPr>
            <p:ph type="title"/>
          </p:nvPr>
        </p:nvSpPr>
        <p:spPr>
          <a:xfrm>
            <a:off x="5484825" y="1497450"/>
            <a:ext cx="169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rPr lang="es-419" sz="1700"/>
              <a:t>Ventas</a:t>
            </a:r>
            <a:endParaRPr sz="1700"/>
          </a:p>
        </p:txBody>
      </p:sp>
      <p:sp>
        <p:nvSpPr>
          <p:cNvPr id="438" name="Google Shape;438;p39"/>
          <p:cNvSpPr txBox="1"/>
          <p:nvPr>
            <p:ph type="title"/>
          </p:nvPr>
        </p:nvSpPr>
        <p:spPr>
          <a:xfrm>
            <a:off x="7172663" y="1497450"/>
            <a:ext cx="169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rPr lang="es-419" sz="1700"/>
              <a:t>Ingreso</a:t>
            </a:r>
            <a:endParaRPr sz="1700"/>
          </a:p>
        </p:txBody>
      </p:sp>
      <p:sp>
        <p:nvSpPr>
          <p:cNvPr id="439" name="Google Shape;439;p39"/>
          <p:cNvSpPr txBox="1"/>
          <p:nvPr/>
        </p:nvSpPr>
        <p:spPr>
          <a:xfrm>
            <a:off x="5855750" y="2851375"/>
            <a:ext cx="14661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000">
                <a:solidFill>
                  <a:schemeClr val="lt1"/>
                </a:solidFill>
              </a:rPr>
              <a:t>Incrementar el número de ventas de los diferentes productos</a:t>
            </a:r>
            <a:r>
              <a:rPr lang="es-419" sz="1000">
                <a:solidFill>
                  <a:schemeClr val="lt1"/>
                </a:solidFill>
              </a:rPr>
              <a:t> </a:t>
            </a:r>
            <a:endParaRPr/>
          </a:p>
        </p:txBody>
      </p:sp>
      <p:sp>
        <p:nvSpPr>
          <p:cNvPr id="440" name="Google Shape;440;p39"/>
          <p:cNvSpPr txBox="1"/>
          <p:nvPr/>
        </p:nvSpPr>
        <p:spPr>
          <a:xfrm>
            <a:off x="4036163" y="2851375"/>
            <a:ext cx="14661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000">
                <a:solidFill>
                  <a:schemeClr val="lt1"/>
                </a:solidFill>
              </a:rPr>
              <a:t>Una mayor </a:t>
            </a:r>
            <a:r>
              <a:rPr lang="es-419" sz="1000">
                <a:solidFill>
                  <a:schemeClr val="lt1"/>
                </a:solidFill>
              </a:rPr>
              <a:t>interacción</a:t>
            </a:r>
            <a:r>
              <a:rPr lang="es-419" sz="1000">
                <a:solidFill>
                  <a:schemeClr val="lt1"/>
                </a:solidFill>
              </a:rPr>
              <a:t> de las personas con el negocio</a:t>
            </a:r>
            <a:endParaRPr/>
          </a:p>
        </p:txBody>
      </p:sp>
      <p:sp>
        <p:nvSpPr>
          <p:cNvPr id="441" name="Google Shape;441;p39"/>
          <p:cNvSpPr txBox="1"/>
          <p:nvPr/>
        </p:nvSpPr>
        <p:spPr>
          <a:xfrm>
            <a:off x="2146513" y="2851375"/>
            <a:ext cx="14661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000">
                <a:solidFill>
                  <a:schemeClr val="lt1"/>
                </a:solidFill>
              </a:rPr>
              <a:t>Mejorar la </a:t>
            </a:r>
            <a:r>
              <a:rPr lang="es-419" sz="1000">
                <a:solidFill>
                  <a:schemeClr val="lt1"/>
                </a:solidFill>
              </a:rPr>
              <a:t>atención</a:t>
            </a:r>
            <a:r>
              <a:rPr lang="es-419" sz="1000">
                <a:solidFill>
                  <a:schemeClr val="lt1"/>
                </a:solidFill>
              </a:rPr>
              <a:t> al cliente mediante la </a:t>
            </a:r>
            <a:r>
              <a:rPr lang="es-419" sz="1000">
                <a:solidFill>
                  <a:schemeClr val="lt1"/>
                </a:solidFill>
              </a:rPr>
              <a:t>realización</a:t>
            </a:r>
            <a:r>
              <a:rPr lang="es-419" sz="1000">
                <a:solidFill>
                  <a:schemeClr val="lt1"/>
                </a:solidFill>
              </a:rPr>
              <a:t> de una </a:t>
            </a:r>
            <a:r>
              <a:rPr lang="es-419" sz="1000">
                <a:solidFill>
                  <a:schemeClr val="lt1"/>
                </a:solidFill>
              </a:rPr>
              <a:t>página</a:t>
            </a:r>
            <a:r>
              <a:rPr lang="es-419" sz="1000">
                <a:solidFill>
                  <a:schemeClr val="lt1"/>
                </a:solidFill>
              </a:rPr>
              <a:t> web.</a:t>
            </a:r>
            <a:endParaRPr/>
          </a:p>
        </p:txBody>
      </p:sp>
      <p:sp>
        <p:nvSpPr>
          <p:cNvPr id="442" name="Google Shape;442;p39"/>
          <p:cNvSpPr txBox="1"/>
          <p:nvPr/>
        </p:nvSpPr>
        <p:spPr>
          <a:xfrm>
            <a:off x="7675313" y="2851363"/>
            <a:ext cx="8502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000">
                <a:solidFill>
                  <a:schemeClr val="lt1"/>
                </a:solidFill>
              </a:rPr>
              <a:t>Aumentar el ingreso </a:t>
            </a:r>
            <a:r>
              <a:rPr lang="es-419" sz="1000">
                <a:solidFill>
                  <a:schemeClr val="lt1"/>
                </a:solidFill>
              </a:rPr>
              <a:t>económico</a:t>
            </a:r>
            <a:r>
              <a:rPr lang="es-419" sz="1000">
                <a:solidFill>
                  <a:schemeClr val="lt1"/>
                </a:solidFill>
              </a:rPr>
              <a:t> del negocio</a:t>
            </a:r>
            <a:endParaRPr/>
          </a:p>
        </p:txBody>
      </p:sp>
      <p:sp>
        <p:nvSpPr>
          <p:cNvPr id="443" name="Google Shape;443;p39"/>
          <p:cNvSpPr txBox="1"/>
          <p:nvPr/>
        </p:nvSpPr>
        <p:spPr>
          <a:xfrm>
            <a:off x="489850" y="2950263"/>
            <a:ext cx="14661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000">
                <a:solidFill>
                  <a:schemeClr val="lt1"/>
                </a:solidFill>
              </a:rPr>
              <a:t>Mostrar los di</a:t>
            </a:r>
            <a:r>
              <a:rPr lang="es-419" sz="1000">
                <a:solidFill>
                  <a:schemeClr val="lt1"/>
                </a:solidFill>
              </a:rPr>
              <a:t>ferentes </a:t>
            </a:r>
            <a:r>
              <a:rPr lang="es-419" sz="1000">
                <a:solidFill>
                  <a:schemeClr val="lt1"/>
                </a:solidFill>
              </a:rPr>
              <a:t>productos de manera </a:t>
            </a:r>
            <a:r>
              <a:rPr lang="es-419" sz="1000">
                <a:solidFill>
                  <a:schemeClr val="lt1"/>
                </a:solidFill>
              </a:rPr>
              <a:t>fácil</a:t>
            </a:r>
            <a:r>
              <a:rPr lang="es-419" sz="1000">
                <a:solidFill>
                  <a:schemeClr val="lt1"/>
                </a:solidFill>
              </a:rPr>
              <a:t>.</a:t>
            </a:r>
            <a:r>
              <a:rPr lang="es-419"/>
              <a:t> </a:t>
            </a:r>
            <a:endParaRPr/>
          </a:p>
        </p:txBody>
      </p:sp>
      <p:pic>
        <p:nvPicPr>
          <p:cNvPr id="444" name="Google Shape;444;p39"/>
          <p:cNvPicPr preferRelativeResize="0"/>
          <p:nvPr/>
        </p:nvPicPr>
        <p:blipFill>
          <a:blip r:embed="rId15">
            <a:alphaModFix/>
          </a:blip>
          <a:stretch>
            <a:fillRect/>
          </a:stretch>
        </p:blipFill>
        <p:spPr>
          <a:xfrm rot="5400000">
            <a:off x="685675" y="1143292"/>
            <a:ext cx="470225" cy="372208"/>
          </a:xfrm>
          <a:prstGeom prst="rect">
            <a:avLst/>
          </a:prstGeom>
          <a:noFill/>
          <a:ln>
            <a:noFill/>
          </a:ln>
        </p:spPr>
      </p:pic>
      <p:pic>
        <p:nvPicPr>
          <p:cNvPr id="445" name="Google Shape;445;p39"/>
          <p:cNvPicPr preferRelativeResize="0"/>
          <p:nvPr/>
        </p:nvPicPr>
        <p:blipFill>
          <a:blip r:embed="rId15">
            <a:alphaModFix/>
          </a:blip>
          <a:stretch>
            <a:fillRect/>
          </a:stretch>
        </p:blipFill>
        <p:spPr>
          <a:xfrm rot="5400000">
            <a:off x="2387850" y="1143292"/>
            <a:ext cx="470225" cy="372208"/>
          </a:xfrm>
          <a:prstGeom prst="rect">
            <a:avLst/>
          </a:prstGeom>
          <a:noFill/>
          <a:ln>
            <a:noFill/>
          </a:ln>
        </p:spPr>
      </p:pic>
      <p:pic>
        <p:nvPicPr>
          <p:cNvPr id="446" name="Google Shape;446;p39"/>
          <p:cNvPicPr preferRelativeResize="0"/>
          <p:nvPr/>
        </p:nvPicPr>
        <p:blipFill>
          <a:blip r:embed="rId15">
            <a:alphaModFix/>
          </a:blip>
          <a:stretch>
            <a:fillRect/>
          </a:stretch>
        </p:blipFill>
        <p:spPr>
          <a:xfrm rot="5400000">
            <a:off x="4292775" y="1143292"/>
            <a:ext cx="470225" cy="372208"/>
          </a:xfrm>
          <a:prstGeom prst="rect">
            <a:avLst/>
          </a:prstGeom>
          <a:noFill/>
          <a:ln>
            <a:noFill/>
          </a:ln>
        </p:spPr>
      </p:pic>
      <p:pic>
        <p:nvPicPr>
          <p:cNvPr id="447" name="Google Shape;447;p39"/>
          <p:cNvPicPr preferRelativeResize="0"/>
          <p:nvPr/>
        </p:nvPicPr>
        <p:blipFill>
          <a:blip r:embed="rId15">
            <a:alphaModFix/>
          </a:blip>
          <a:stretch>
            <a:fillRect/>
          </a:stretch>
        </p:blipFill>
        <p:spPr>
          <a:xfrm rot="5400000">
            <a:off x="6099463" y="1143292"/>
            <a:ext cx="470225" cy="372208"/>
          </a:xfrm>
          <a:prstGeom prst="rect">
            <a:avLst/>
          </a:prstGeom>
          <a:noFill/>
          <a:ln>
            <a:noFill/>
          </a:ln>
        </p:spPr>
      </p:pic>
      <p:pic>
        <p:nvPicPr>
          <p:cNvPr id="448" name="Google Shape;448;p39"/>
          <p:cNvPicPr preferRelativeResize="0"/>
          <p:nvPr/>
        </p:nvPicPr>
        <p:blipFill>
          <a:blip r:embed="rId15">
            <a:alphaModFix/>
          </a:blip>
          <a:stretch>
            <a:fillRect/>
          </a:stretch>
        </p:blipFill>
        <p:spPr>
          <a:xfrm rot="5400000">
            <a:off x="7787300" y="1143292"/>
            <a:ext cx="470225" cy="3722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40"/>
          <p:cNvPicPr preferRelativeResize="0"/>
          <p:nvPr/>
        </p:nvPicPr>
        <p:blipFill>
          <a:blip r:embed="rId3">
            <a:alphaModFix/>
          </a:blip>
          <a:stretch>
            <a:fillRect/>
          </a:stretch>
        </p:blipFill>
        <p:spPr>
          <a:xfrm>
            <a:off x="241800" y="605400"/>
            <a:ext cx="2768750" cy="1142675"/>
          </a:xfrm>
          <a:prstGeom prst="rect">
            <a:avLst/>
          </a:prstGeom>
          <a:noFill/>
          <a:ln>
            <a:noFill/>
          </a:ln>
        </p:spPr>
      </p:pic>
      <p:pic>
        <p:nvPicPr>
          <p:cNvPr id="454" name="Google Shape;454;p40"/>
          <p:cNvPicPr preferRelativeResize="0"/>
          <p:nvPr/>
        </p:nvPicPr>
        <p:blipFill>
          <a:blip r:embed="rId4">
            <a:alphaModFix/>
          </a:blip>
          <a:stretch>
            <a:fillRect/>
          </a:stretch>
        </p:blipFill>
        <p:spPr>
          <a:xfrm>
            <a:off x="2776699" y="511691"/>
            <a:ext cx="6114900" cy="4631809"/>
          </a:xfrm>
          <a:prstGeom prst="rect">
            <a:avLst/>
          </a:prstGeom>
          <a:noFill/>
          <a:ln>
            <a:noFill/>
          </a:ln>
        </p:spPr>
      </p:pic>
      <p:pic>
        <p:nvPicPr>
          <p:cNvPr id="455" name="Google Shape;455;p40"/>
          <p:cNvPicPr preferRelativeResize="0"/>
          <p:nvPr/>
        </p:nvPicPr>
        <p:blipFill>
          <a:blip r:embed="rId5">
            <a:alphaModFix/>
          </a:blip>
          <a:stretch>
            <a:fillRect/>
          </a:stretch>
        </p:blipFill>
        <p:spPr>
          <a:xfrm>
            <a:off x="270900" y="605425"/>
            <a:ext cx="2710550" cy="1037075"/>
          </a:xfrm>
          <a:prstGeom prst="rect">
            <a:avLst/>
          </a:prstGeom>
          <a:noFill/>
          <a:ln>
            <a:noFill/>
          </a:ln>
        </p:spPr>
      </p:pic>
      <p:pic>
        <p:nvPicPr>
          <p:cNvPr id="456" name="Google Shape;456;p40"/>
          <p:cNvPicPr preferRelativeResize="0"/>
          <p:nvPr/>
        </p:nvPicPr>
        <p:blipFill>
          <a:blip r:embed="rId6">
            <a:alphaModFix/>
          </a:blip>
          <a:stretch>
            <a:fillRect/>
          </a:stretch>
        </p:blipFill>
        <p:spPr>
          <a:xfrm>
            <a:off x="207563" y="4451775"/>
            <a:ext cx="1209637" cy="572700"/>
          </a:xfrm>
          <a:prstGeom prst="rect">
            <a:avLst/>
          </a:prstGeom>
          <a:noFill/>
          <a:ln>
            <a:noFill/>
          </a:ln>
        </p:spPr>
      </p:pic>
      <p:pic>
        <p:nvPicPr>
          <p:cNvPr id="457" name="Google Shape;457;p40"/>
          <p:cNvPicPr preferRelativeResize="0"/>
          <p:nvPr/>
        </p:nvPicPr>
        <p:blipFill>
          <a:blip r:embed="rId6">
            <a:alphaModFix/>
          </a:blip>
          <a:stretch>
            <a:fillRect/>
          </a:stretch>
        </p:blipFill>
        <p:spPr>
          <a:xfrm>
            <a:off x="7745238" y="197025"/>
            <a:ext cx="1209637" cy="572700"/>
          </a:xfrm>
          <a:prstGeom prst="rect">
            <a:avLst/>
          </a:prstGeom>
          <a:noFill/>
          <a:ln>
            <a:noFill/>
          </a:ln>
        </p:spPr>
      </p:pic>
      <p:pic>
        <p:nvPicPr>
          <p:cNvPr id="458" name="Google Shape;458;p40"/>
          <p:cNvPicPr preferRelativeResize="0"/>
          <p:nvPr/>
        </p:nvPicPr>
        <p:blipFill>
          <a:blip r:embed="rId7">
            <a:alphaModFix/>
          </a:blip>
          <a:stretch>
            <a:fillRect/>
          </a:stretch>
        </p:blipFill>
        <p:spPr>
          <a:xfrm>
            <a:off x="3010550" y="713050"/>
            <a:ext cx="5677700" cy="3537850"/>
          </a:xfrm>
          <a:prstGeom prst="rect">
            <a:avLst/>
          </a:prstGeom>
          <a:noFill/>
          <a:ln>
            <a:noFill/>
          </a:ln>
        </p:spPr>
      </p:pic>
      <p:sp>
        <p:nvSpPr>
          <p:cNvPr id="459" name="Google Shape;459;p40"/>
          <p:cNvSpPr txBox="1"/>
          <p:nvPr/>
        </p:nvSpPr>
        <p:spPr>
          <a:xfrm>
            <a:off x="489050" y="785413"/>
            <a:ext cx="249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rPr>
              <a:t> </a:t>
            </a:r>
            <a:r>
              <a:rPr lang="es-419" sz="1800">
                <a:solidFill>
                  <a:schemeClr val="lt1"/>
                </a:solidFill>
              </a:rPr>
              <a:t>Diseño de la página en Balsamiq Mockups</a:t>
            </a:r>
            <a:endParaRPr sz="2200"/>
          </a:p>
        </p:txBody>
      </p:sp>
      <p:pic>
        <p:nvPicPr>
          <p:cNvPr id="460" name="Google Shape;460;p40"/>
          <p:cNvPicPr preferRelativeResize="0"/>
          <p:nvPr/>
        </p:nvPicPr>
        <p:blipFill>
          <a:blip r:embed="rId8">
            <a:alphaModFix/>
          </a:blip>
          <a:stretch>
            <a:fillRect/>
          </a:stretch>
        </p:blipFill>
        <p:spPr>
          <a:xfrm flipH="1">
            <a:off x="439640" y="2026063"/>
            <a:ext cx="2231435" cy="214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41"/>
          <p:cNvPicPr preferRelativeResize="0"/>
          <p:nvPr/>
        </p:nvPicPr>
        <p:blipFill>
          <a:blip r:embed="rId3">
            <a:alphaModFix/>
          </a:blip>
          <a:stretch>
            <a:fillRect/>
          </a:stretch>
        </p:blipFill>
        <p:spPr>
          <a:xfrm>
            <a:off x="738786" y="348075"/>
            <a:ext cx="5089424" cy="4278350"/>
          </a:xfrm>
          <a:prstGeom prst="rect">
            <a:avLst/>
          </a:prstGeom>
          <a:noFill/>
          <a:ln>
            <a:noFill/>
          </a:ln>
        </p:spPr>
      </p:pic>
      <p:pic>
        <p:nvPicPr>
          <p:cNvPr id="466" name="Google Shape;466;p41"/>
          <p:cNvPicPr preferRelativeResize="0"/>
          <p:nvPr/>
        </p:nvPicPr>
        <p:blipFill>
          <a:blip r:embed="rId4">
            <a:alphaModFix/>
          </a:blip>
          <a:stretch>
            <a:fillRect/>
          </a:stretch>
        </p:blipFill>
        <p:spPr>
          <a:xfrm>
            <a:off x="5142501" y="1137125"/>
            <a:ext cx="3216275" cy="1789250"/>
          </a:xfrm>
          <a:prstGeom prst="rect">
            <a:avLst/>
          </a:prstGeom>
          <a:noFill/>
          <a:ln>
            <a:noFill/>
          </a:ln>
        </p:spPr>
      </p:pic>
      <p:sp>
        <p:nvSpPr>
          <p:cNvPr id="467" name="Google Shape;467;p41"/>
          <p:cNvSpPr txBox="1"/>
          <p:nvPr/>
        </p:nvSpPr>
        <p:spPr>
          <a:xfrm>
            <a:off x="5250638" y="1246800"/>
            <a:ext cx="3000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3000">
                <a:solidFill>
                  <a:schemeClr val="lt1"/>
                </a:solidFill>
                <a:latin typeface="IBM Plex Sans"/>
                <a:ea typeface="IBM Plex Sans"/>
                <a:cs typeface="IBM Plex Sans"/>
                <a:sym typeface="IBM Plex Sans"/>
              </a:rPr>
              <a:t>REALIZACIÓN </a:t>
            </a:r>
            <a:endParaRPr b="1" sz="3000">
              <a:solidFill>
                <a:schemeClr val="lt1"/>
              </a:solidFill>
              <a:latin typeface="IBM Plex Sans"/>
              <a:ea typeface="IBM Plex Sans"/>
              <a:cs typeface="IBM Plex Sans"/>
              <a:sym typeface="IBM Plex Sans"/>
            </a:endParaRPr>
          </a:p>
          <a:p>
            <a:pPr indent="0" lvl="0" marL="0" rtl="0" algn="ctr">
              <a:spcBef>
                <a:spcPts val="0"/>
              </a:spcBef>
              <a:spcAft>
                <a:spcPts val="0"/>
              </a:spcAft>
              <a:buNone/>
            </a:pPr>
            <a:r>
              <a:rPr b="1" lang="es-419" sz="3000">
                <a:solidFill>
                  <a:schemeClr val="lt1"/>
                </a:solidFill>
                <a:latin typeface="IBM Plex Sans"/>
                <a:ea typeface="IBM Plex Sans"/>
                <a:cs typeface="IBM Plex Sans"/>
                <a:sym typeface="IBM Plex Sans"/>
              </a:rPr>
              <a:t>DE LA </a:t>
            </a:r>
            <a:endParaRPr b="1" sz="3000">
              <a:solidFill>
                <a:schemeClr val="lt1"/>
              </a:solidFill>
              <a:latin typeface="IBM Plex Sans"/>
              <a:ea typeface="IBM Plex Sans"/>
              <a:cs typeface="IBM Plex Sans"/>
              <a:sym typeface="IBM Plex Sans"/>
            </a:endParaRPr>
          </a:p>
          <a:p>
            <a:pPr indent="0" lvl="0" marL="0" rtl="0" algn="ctr">
              <a:spcBef>
                <a:spcPts val="0"/>
              </a:spcBef>
              <a:spcAft>
                <a:spcPts val="0"/>
              </a:spcAft>
              <a:buNone/>
            </a:pPr>
            <a:r>
              <a:rPr b="1" lang="es-419" sz="3000">
                <a:solidFill>
                  <a:schemeClr val="lt1"/>
                </a:solidFill>
                <a:latin typeface="IBM Plex Sans"/>
                <a:ea typeface="IBM Plex Sans"/>
                <a:cs typeface="IBM Plex Sans"/>
                <a:sym typeface="IBM Plex Sans"/>
              </a:rPr>
              <a:t>PÁGINA </a:t>
            </a:r>
            <a:endParaRPr/>
          </a:p>
        </p:txBody>
      </p:sp>
      <p:pic>
        <p:nvPicPr>
          <p:cNvPr id="468" name="Google Shape;468;p41"/>
          <p:cNvPicPr preferRelativeResize="0"/>
          <p:nvPr/>
        </p:nvPicPr>
        <p:blipFill>
          <a:blip r:embed="rId5">
            <a:alphaModFix/>
          </a:blip>
          <a:stretch>
            <a:fillRect/>
          </a:stretch>
        </p:blipFill>
        <p:spPr>
          <a:xfrm>
            <a:off x="5250625" y="1137125"/>
            <a:ext cx="3108151" cy="170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42"/>
          <p:cNvPicPr preferRelativeResize="0"/>
          <p:nvPr/>
        </p:nvPicPr>
        <p:blipFill>
          <a:blip r:embed="rId3">
            <a:alphaModFix/>
          </a:blip>
          <a:stretch>
            <a:fillRect/>
          </a:stretch>
        </p:blipFill>
        <p:spPr>
          <a:xfrm>
            <a:off x="2170250" y="275451"/>
            <a:ext cx="371475" cy="485775"/>
          </a:xfrm>
          <a:prstGeom prst="rect">
            <a:avLst/>
          </a:prstGeom>
          <a:noFill/>
          <a:ln>
            <a:noFill/>
          </a:ln>
        </p:spPr>
      </p:pic>
      <p:pic>
        <p:nvPicPr>
          <p:cNvPr id="474" name="Google Shape;474;p42"/>
          <p:cNvPicPr preferRelativeResize="0"/>
          <p:nvPr/>
        </p:nvPicPr>
        <p:blipFill>
          <a:blip r:embed="rId4">
            <a:alphaModFix/>
          </a:blip>
          <a:stretch>
            <a:fillRect/>
          </a:stretch>
        </p:blipFill>
        <p:spPr>
          <a:xfrm>
            <a:off x="2738600" y="152975"/>
            <a:ext cx="2593400" cy="916075"/>
          </a:xfrm>
          <a:prstGeom prst="rect">
            <a:avLst/>
          </a:prstGeom>
          <a:noFill/>
          <a:ln>
            <a:noFill/>
          </a:ln>
        </p:spPr>
      </p:pic>
      <p:pic>
        <p:nvPicPr>
          <p:cNvPr id="475" name="Google Shape;475;p42"/>
          <p:cNvPicPr preferRelativeResize="0"/>
          <p:nvPr/>
        </p:nvPicPr>
        <p:blipFill>
          <a:blip r:embed="rId5">
            <a:alphaModFix/>
          </a:blip>
          <a:stretch>
            <a:fillRect/>
          </a:stretch>
        </p:blipFill>
        <p:spPr>
          <a:xfrm>
            <a:off x="2835863" y="221087"/>
            <a:ext cx="2496137" cy="845500"/>
          </a:xfrm>
          <a:prstGeom prst="rect">
            <a:avLst/>
          </a:prstGeom>
          <a:noFill/>
          <a:ln>
            <a:noFill/>
          </a:ln>
        </p:spPr>
      </p:pic>
      <p:sp>
        <p:nvSpPr>
          <p:cNvPr id="476" name="Google Shape;476;p42"/>
          <p:cNvSpPr txBox="1"/>
          <p:nvPr>
            <p:ph type="title"/>
          </p:nvPr>
        </p:nvSpPr>
        <p:spPr>
          <a:xfrm>
            <a:off x="3035550" y="275450"/>
            <a:ext cx="1999500" cy="7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3400"/>
              <a:t>CÓDIGO</a:t>
            </a:r>
            <a:endParaRPr sz="3400"/>
          </a:p>
        </p:txBody>
      </p:sp>
      <p:pic>
        <p:nvPicPr>
          <p:cNvPr id="477" name="Google Shape;477;p42"/>
          <p:cNvPicPr preferRelativeResize="0"/>
          <p:nvPr/>
        </p:nvPicPr>
        <p:blipFill>
          <a:blip r:embed="rId6">
            <a:alphaModFix/>
          </a:blip>
          <a:stretch>
            <a:fillRect/>
          </a:stretch>
        </p:blipFill>
        <p:spPr>
          <a:xfrm>
            <a:off x="7760963" y="70575"/>
            <a:ext cx="1209637" cy="572700"/>
          </a:xfrm>
          <a:prstGeom prst="rect">
            <a:avLst/>
          </a:prstGeom>
          <a:noFill/>
          <a:ln>
            <a:noFill/>
          </a:ln>
        </p:spPr>
      </p:pic>
      <p:pic>
        <p:nvPicPr>
          <p:cNvPr id="478" name="Google Shape;478;p42"/>
          <p:cNvPicPr preferRelativeResize="0"/>
          <p:nvPr/>
        </p:nvPicPr>
        <p:blipFill>
          <a:blip r:embed="rId7">
            <a:alphaModFix/>
          </a:blip>
          <a:stretch>
            <a:fillRect/>
          </a:stretch>
        </p:blipFill>
        <p:spPr>
          <a:xfrm rot="5400000">
            <a:off x="6758438" y="3279650"/>
            <a:ext cx="28575" cy="2466975"/>
          </a:xfrm>
          <a:prstGeom prst="rect">
            <a:avLst/>
          </a:prstGeom>
          <a:noFill/>
          <a:ln>
            <a:noFill/>
          </a:ln>
        </p:spPr>
      </p:pic>
      <p:pic>
        <p:nvPicPr>
          <p:cNvPr id="479" name="Google Shape;479;p42"/>
          <p:cNvPicPr preferRelativeResize="0"/>
          <p:nvPr/>
        </p:nvPicPr>
        <p:blipFill rotWithShape="1">
          <a:blip r:embed="rId8">
            <a:alphaModFix/>
          </a:blip>
          <a:srcRect b="55628" l="0" r="60807" t="0"/>
          <a:stretch/>
        </p:blipFill>
        <p:spPr>
          <a:xfrm>
            <a:off x="187600" y="1131350"/>
            <a:ext cx="3941002" cy="2243225"/>
          </a:xfrm>
          <a:prstGeom prst="rect">
            <a:avLst/>
          </a:prstGeom>
          <a:noFill/>
          <a:ln>
            <a:noFill/>
          </a:ln>
        </p:spPr>
      </p:pic>
      <p:pic>
        <p:nvPicPr>
          <p:cNvPr id="480" name="Google Shape;480;p42"/>
          <p:cNvPicPr preferRelativeResize="0"/>
          <p:nvPr/>
        </p:nvPicPr>
        <p:blipFill rotWithShape="1">
          <a:blip r:embed="rId8">
            <a:alphaModFix/>
          </a:blip>
          <a:srcRect b="31280" l="0" r="57226" t="35000"/>
          <a:stretch/>
        </p:blipFill>
        <p:spPr>
          <a:xfrm>
            <a:off x="4572000" y="2571750"/>
            <a:ext cx="4457174" cy="2397625"/>
          </a:xfrm>
          <a:prstGeom prst="rect">
            <a:avLst/>
          </a:prstGeom>
          <a:noFill/>
          <a:ln>
            <a:noFill/>
          </a:ln>
        </p:spPr>
      </p:pic>
      <p:pic>
        <p:nvPicPr>
          <p:cNvPr id="481" name="Google Shape;481;p42"/>
          <p:cNvPicPr preferRelativeResize="0"/>
          <p:nvPr/>
        </p:nvPicPr>
        <p:blipFill>
          <a:blip r:embed="rId6">
            <a:alphaModFix/>
          </a:blip>
          <a:stretch>
            <a:fillRect/>
          </a:stretch>
        </p:blipFill>
        <p:spPr>
          <a:xfrm>
            <a:off x="187588" y="3416825"/>
            <a:ext cx="1209637" cy="572700"/>
          </a:xfrm>
          <a:prstGeom prst="rect">
            <a:avLst/>
          </a:prstGeom>
          <a:noFill/>
          <a:ln>
            <a:noFill/>
          </a:ln>
        </p:spPr>
      </p:pic>
      <p:pic>
        <p:nvPicPr>
          <p:cNvPr id="482" name="Google Shape;482;p42"/>
          <p:cNvPicPr preferRelativeResize="0"/>
          <p:nvPr/>
        </p:nvPicPr>
        <p:blipFill>
          <a:blip r:embed="rId6">
            <a:alphaModFix/>
          </a:blip>
          <a:stretch>
            <a:fillRect/>
          </a:stretch>
        </p:blipFill>
        <p:spPr>
          <a:xfrm>
            <a:off x="7453188" y="1925500"/>
            <a:ext cx="1209637" cy="572700"/>
          </a:xfrm>
          <a:prstGeom prst="rect">
            <a:avLst/>
          </a:prstGeom>
          <a:noFill/>
          <a:ln>
            <a:noFill/>
          </a:ln>
        </p:spPr>
      </p:pic>
      <p:pic>
        <p:nvPicPr>
          <p:cNvPr id="483" name="Google Shape;483;p42"/>
          <p:cNvPicPr preferRelativeResize="0"/>
          <p:nvPr/>
        </p:nvPicPr>
        <p:blipFill>
          <a:blip r:embed="rId6">
            <a:alphaModFix/>
          </a:blip>
          <a:stretch>
            <a:fillRect/>
          </a:stretch>
        </p:blipFill>
        <p:spPr>
          <a:xfrm rot="5400000">
            <a:off x="3630613" y="2671800"/>
            <a:ext cx="1209637"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orean AI Agency Pitch Deck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