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448905e5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448905e5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729402b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729402b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467600" y="2471875"/>
            <a:ext cx="651000" cy="245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648200" y="2471875"/>
            <a:ext cx="1705800" cy="245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376050" y="2471230"/>
            <a:ext cx="2268600" cy="245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158550" y="2594725"/>
            <a:ext cx="85413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172800" y="1393775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Cluster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Lifecycle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72825" y="2812750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Runtime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Hook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Calls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1376050" y="1534059"/>
            <a:ext cx="0" cy="102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933850" y="744284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User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Creates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4648200" y="1556125"/>
            <a:ext cx="0" cy="102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 txBox="1"/>
          <p:nvPr/>
        </p:nvSpPr>
        <p:spPr>
          <a:xfrm>
            <a:off x="4206000" y="766350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User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Upgrades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7467600" y="1556125"/>
            <a:ext cx="0" cy="102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7025400" y="766350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User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Deletes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66" name="Google Shape;66;p13"/>
          <p:cNvCxnSpPr>
            <a:stCxn id="67" idx="2"/>
          </p:cNvCxnSpPr>
          <p:nvPr/>
        </p:nvCxnSpPr>
        <p:spPr>
          <a:xfrm>
            <a:off x="1983250" y="905700"/>
            <a:ext cx="0" cy="16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1467250" y="74400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Infrastructure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Cluster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Created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8" name="Google Shape;68;p13"/>
          <p:cNvCxnSpPr>
            <a:stCxn id="69" idx="2"/>
          </p:cNvCxnSpPr>
          <p:nvPr/>
        </p:nvCxnSpPr>
        <p:spPr>
          <a:xfrm>
            <a:off x="2669050" y="905700"/>
            <a:ext cx="0" cy="16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2153050" y="74400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Control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Plane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Created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0" name="Google Shape;70;p13"/>
          <p:cNvCxnSpPr>
            <a:stCxn id="71" idx="2"/>
          </p:cNvCxnSpPr>
          <p:nvPr/>
        </p:nvCxnSpPr>
        <p:spPr>
          <a:xfrm>
            <a:off x="3354850" y="905700"/>
            <a:ext cx="0" cy="16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2838850" y="74400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API 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Server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Initialized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2" name="Google Shape;72;p13"/>
          <p:cNvCxnSpPr>
            <a:stCxn id="73" idx="2"/>
          </p:cNvCxnSpPr>
          <p:nvPr/>
        </p:nvCxnSpPr>
        <p:spPr>
          <a:xfrm>
            <a:off x="5265300" y="905700"/>
            <a:ext cx="0" cy="16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4749300" y="74400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Control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Plane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Upgraded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4" name="Google Shape;74;p13"/>
          <p:cNvCxnSpPr>
            <a:stCxn id="75" idx="2"/>
          </p:cNvCxnSpPr>
          <p:nvPr/>
        </p:nvCxnSpPr>
        <p:spPr>
          <a:xfrm>
            <a:off x="5951100" y="905700"/>
            <a:ext cx="0" cy="16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 txBox="1"/>
          <p:nvPr/>
        </p:nvSpPr>
        <p:spPr>
          <a:xfrm>
            <a:off x="5435100" y="74400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Workers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Upgraded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6" name="Google Shape;76;p13"/>
          <p:cNvCxnSpPr>
            <a:stCxn id="77" idx="2"/>
          </p:cNvCxnSpPr>
          <p:nvPr/>
        </p:nvCxnSpPr>
        <p:spPr>
          <a:xfrm>
            <a:off x="8118475" y="907525"/>
            <a:ext cx="0" cy="16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 txBox="1"/>
          <p:nvPr/>
        </p:nvSpPr>
        <p:spPr>
          <a:xfrm>
            <a:off x="7602475" y="76225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Cluster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Deleted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676400" y="2378679"/>
            <a:ext cx="0" cy="102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1234200" y="3405879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Before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Create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Hook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80" name="Google Shape;80;p13"/>
          <p:cNvCxnSpPr/>
          <p:nvPr/>
        </p:nvCxnSpPr>
        <p:spPr>
          <a:xfrm>
            <a:off x="3644650" y="2378679"/>
            <a:ext cx="0" cy="102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 txBox="1"/>
          <p:nvPr/>
        </p:nvSpPr>
        <p:spPr>
          <a:xfrm>
            <a:off x="3202450" y="3405879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After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Control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Plane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Initialized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Hook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82" name="Google Shape;82;p13"/>
          <p:cNvCxnSpPr/>
          <p:nvPr/>
        </p:nvCxnSpPr>
        <p:spPr>
          <a:xfrm>
            <a:off x="4950263" y="2378679"/>
            <a:ext cx="0" cy="102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4508063" y="3405879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Before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Upgrade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Hook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5632325" y="2378679"/>
            <a:ext cx="0" cy="102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3"/>
          <p:cNvSpPr txBox="1"/>
          <p:nvPr/>
        </p:nvSpPr>
        <p:spPr>
          <a:xfrm>
            <a:off x="5190125" y="3405879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After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Control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Plane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Upgrade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Hook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6353838" y="2378679"/>
            <a:ext cx="0" cy="102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 txBox="1"/>
          <p:nvPr/>
        </p:nvSpPr>
        <p:spPr>
          <a:xfrm>
            <a:off x="5911638" y="3405879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After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Upgrade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Hook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7785800" y="2378679"/>
            <a:ext cx="0" cy="102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3"/>
          <p:cNvSpPr txBox="1"/>
          <p:nvPr/>
        </p:nvSpPr>
        <p:spPr>
          <a:xfrm>
            <a:off x="7343600" y="3405879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Before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Delete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Hook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2586100" y="1611813"/>
            <a:ext cx="5594700" cy="2211600"/>
          </a:xfrm>
          <a:prstGeom prst="trapezoid">
            <a:avLst>
              <a:gd fmla="val 95200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586100" y="3823650"/>
            <a:ext cx="5594700" cy="140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4"/>
          <p:cNvCxnSpPr/>
          <p:nvPr/>
        </p:nvCxnSpPr>
        <p:spPr>
          <a:xfrm>
            <a:off x="2617503" y="3474579"/>
            <a:ext cx="0" cy="37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 txBox="1"/>
          <p:nvPr/>
        </p:nvSpPr>
        <p:spPr>
          <a:xfrm>
            <a:off x="2229075" y="3186451"/>
            <a:ext cx="777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User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433698" y="4359115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715609" y="4359115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779173" y="4359115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112218" y="1525076"/>
            <a:ext cx="571800" cy="14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4635657" y="1525076"/>
            <a:ext cx="1498500" cy="14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380401" y="1524706"/>
            <a:ext cx="1992600" cy="14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4"/>
          <p:cNvCxnSpPr/>
          <p:nvPr/>
        </p:nvCxnSpPr>
        <p:spPr>
          <a:xfrm>
            <a:off x="200975" y="1595500"/>
            <a:ext cx="79797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4"/>
          <p:cNvSpPr txBox="1"/>
          <p:nvPr/>
        </p:nvSpPr>
        <p:spPr>
          <a:xfrm>
            <a:off x="171066" y="830801"/>
            <a:ext cx="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Cluster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Lifecycle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Events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71063" y="1697499"/>
            <a:ext cx="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Runtime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Hook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Calls</a:t>
            </a:r>
            <a:endParaRPr sz="1200">
              <a:solidFill>
                <a:srgbClr val="6FA8DC"/>
              </a:solidFill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1380404" y="1167456"/>
            <a:ext cx="0" cy="41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4"/>
          <p:cNvSpPr txBox="1"/>
          <p:nvPr/>
        </p:nvSpPr>
        <p:spPr>
          <a:xfrm>
            <a:off x="991975" y="850175"/>
            <a:ext cx="777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User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Creates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7112222" y="1176321"/>
            <a:ext cx="0" cy="41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4"/>
          <p:cNvSpPr txBox="1"/>
          <p:nvPr/>
        </p:nvSpPr>
        <p:spPr>
          <a:xfrm>
            <a:off x="6723793" y="859039"/>
            <a:ext cx="777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User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Deletes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11" name="Google Shape;111;p14"/>
          <p:cNvCxnSpPr>
            <a:stCxn id="112" idx="2"/>
          </p:cNvCxnSpPr>
          <p:nvPr/>
        </p:nvCxnSpPr>
        <p:spPr>
          <a:xfrm>
            <a:off x="1906025" y="702350"/>
            <a:ext cx="0" cy="84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 txBox="1"/>
          <p:nvPr/>
        </p:nvSpPr>
        <p:spPr>
          <a:xfrm>
            <a:off x="1420625" y="264350"/>
            <a:ext cx="9708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Infrastructure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Created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13" name="Google Shape;113;p14"/>
          <p:cNvCxnSpPr>
            <a:stCxn id="114" idx="2"/>
          </p:cNvCxnSpPr>
          <p:nvPr/>
        </p:nvCxnSpPr>
        <p:spPr>
          <a:xfrm>
            <a:off x="2516217" y="702353"/>
            <a:ext cx="0" cy="84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" name="Google Shape;114;p14"/>
          <p:cNvSpPr txBox="1"/>
          <p:nvPr/>
        </p:nvSpPr>
        <p:spPr>
          <a:xfrm>
            <a:off x="2062917" y="264353"/>
            <a:ext cx="9066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Created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15" name="Google Shape;115;p14"/>
          <p:cNvCxnSpPr>
            <a:stCxn id="116" idx="2"/>
          </p:cNvCxnSpPr>
          <p:nvPr/>
        </p:nvCxnSpPr>
        <p:spPr>
          <a:xfrm>
            <a:off x="3118624" y="702353"/>
            <a:ext cx="0" cy="84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6" name="Google Shape;116;p14"/>
          <p:cNvSpPr txBox="1"/>
          <p:nvPr/>
        </p:nvSpPr>
        <p:spPr>
          <a:xfrm>
            <a:off x="2665324" y="264353"/>
            <a:ext cx="9066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API 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Server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Initialized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17" name="Google Shape;117;p14"/>
          <p:cNvCxnSpPr>
            <a:stCxn id="118" idx="2"/>
          </p:cNvCxnSpPr>
          <p:nvPr/>
        </p:nvCxnSpPr>
        <p:spPr>
          <a:xfrm>
            <a:off x="7683991" y="703314"/>
            <a:ext cx="0" cy="84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8" name="Google Shape;118;p14"/>
          <p:cNvSpPr txBox="1"/>
          <p:nvPr/>
        </p:nvSpPr>
        <p:spPr>
          <a:xfrm>
            <a:off x="7230691" y="265314"/>
            <a:ext cx="9066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Deleted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>
            <a:off x="1644228" y="1395446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4"/>
          <p:cNvSpPr txBox="1"/>
          <p:nvPr/>
        </p:nvSpPr>
        <p:spPr>
          <a:xfrm>
            <a:off x="1255800" y="1922394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Create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21" name="Google Shape;121;p14"/>
          <p:cNvCxnSpPr/>
          <p:nvPr/>
        </p:nvCxnSpPr>
        <p:spPr>
          <a:xfrm>
            <a:off x="3373139" y="1395446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4"/>
          <p:cNvSpPr txBox="1"/>
          <p:nvPr/>
        </p:nvSpPr>
        <p:spPr>
          <a:xfrm>
            <a:off x="2855050" y="1922404"/>
            <a:ext cx="1050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Control Plane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Initialized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23" name="Google Shape;123;p14"/>
          <p:cNvCxnSpPr/>
          <p:nvPr/>
        </p:nvCxnSpPr>
        <p:spPr>
          <a:xfrm>
            <a:off x="7391725" y="1395446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4"/>
          <p:cNvSpPr txBox="1"/>
          <p:nvPr/>
        </p:nvSpPr>
        <p:spPr>
          <a:xfrm>
            <a:off x="7003297" y="1922394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Delete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25" name="Google Shape;125;p14"/>
          <p:cNvCxnSpPr/>
          <p:nvPr/>
        </p:nvCxnSpPr>
        <p:spPr>
          <a:xfrm>
            <a:off x="4635660" y="1176321"/>
            <a:ext cx="0" cy="41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4"/>
          <p:cNvSpPr txBox="1"/>
          <p:nvPr/>
        </p:nvSpPr>
        <p:spPr>
          <a:xfrm>
            <a:off x="4226665" y="859041"/>
            <a:ext cx="797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User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2929500" y="4359115"/>
            <a:ext cx="1086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Control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Plane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3491200" y="3751042"/>
            <a:ext cx="612900" cy="285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4444575" y="3751042"/>
            <a:ext cx="612900" cy="285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5372513" y="3751042"/>
            <a:ext cx="612900" cy="285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6220100" y="3751042"/>
            <a:ext cx="612900" cy="285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193775" y="3751042"/>
            <a:ext cx="612900" cy="285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4"/>
          <p:cNvCxnSpPr/>
          <p:nvPr/>
        </p:nvCxnSpPr>
        <p:spPr>
          <a:xfrm>
            <a:off x="841373" y="3894075"/>
            <a:ext cx="80154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2822127" y="3770221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4"/>
          <p:cNvCxnSpPr/>
          <p:nvPr/>
        </p:nvCxnSpPr>
        <p:spPr>
          <a:xfrm>
            <a:off x="4104088" y="3770221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/>
          <p:nvPr/>
        </p:nvCxnSpPr>
        <p:spPr>
          <a:xfrm>
            <a:off x="8167602" y="3770221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4"/>
          <p:cNvCxnSpPr/>
          <p:nvPr/>
        </p:nvCxnSpPr>
        <p:spPr>
          <a:xfrm>
            <a:off x="3491377" y="3770221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4"/>
          <p:cNvCxnSpPr/>
          <p:nvPr/>
        </p:nvCxnSpPr>
        <p:spPr>
          <a:xfrm>
            <a:off x="3951700" y="3244127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9" name="Google Shape;139;p14"/>
          <p:cNvSpPr txBox="1"/>
          <p:nvPr/>
        </p:nvSpPr>
        <p:spPr>
          <a:xfrm>
            <a:off x="3498400" y="2931682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40" name="Google Shape;140;p14"/>
          <p:cNvCxnSpPr/>
          <p:nvPr/>
        </p:nvCxnSpPr>
        <p:spPr>
          <a:xfrm>
            <a:off x="5057464" y="3770224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4444750" y="3770224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4905075" y="3244127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3" name="Google Shape;143;p14"/>
          <p:cNvSpPr txBox="1"/>
          <p:nvPr/>
        </p:nvSpPr>
        <p:spPr>
          <a:xfrm>
            <a:off x="4451775" y="2931682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44" name="Google Shape;144;p14"/>
          <p:cNvCxnSpPr/>
          <p:nvPr/>
        </p:nvCxnSpPr>
        <p:spPr>
          <a:xfrm>
            <a:off x="5985400" y="3770221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5372689" y="3770221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/>
          <p:nvPr/>
        </p:nvCxnSpPr>
        <p:spPr>
          <a:xfrm>
            <a:off x="5833013" y="3244127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7" name="Google Shape;147;p14"/>
          <p:cNvSpPr txBox="1"/>
          <p:nvPr/>
        </p:nvSpPr>
        <p:spPr>
          <a:xfrm>
            <a:off x="5379713" y="2920916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Workers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48" name="Google Shape;148;p14"/>
          <p:cNvCxnSpPr/>
          <p:nvPr/>
        </p:nvCxnSpPr>
        <p:spPr>
          <a:xfrm>
            <a:off x="6832996" y="3770224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4"/>
          <p:cNvCxnSpPr/>
          <p:nvPr/>
        </p:nvCxnSpPr>
        <p:spPr>
          <a:xfrm>
            <a:off x="6220282" y="3770224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4"/>
          <p:cNvCxnSpPr/>
          <p:nvPr/>
        </p:nvCxnSpPr>
        <p:spPr>
          <a:xfrm>
            <a:off x="6680600" y="3244127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1" name="Google Shape;151;p14"/>
          <p:cNvSpPr txBox="1"/>
          <p:nvPr/>
        </p:nvSpPr>
        <p:spPr>
          <a:xfrm>
            <a:off x="6227300" y="2910151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52" name="Google Shape;152;p14"/>
          <p:cNvCxnSpPr/>
          <p:nvPr/>
        </p:nvCxnSpPr>
        <p:spPr>
          <a:xfrm>
            <a:off x="7806675" y="3770224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7193961" y="3770224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4"/>
          <p:cNvCxnSpPr/>
          <p:nvPr/>
        </p:nvCxnSpPr>
        <p:spPr>
          <a:xfrm>
            <a:off x="7654275" y="3244127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5" name="Google Shape;155;p14"/>
          <p:cNvSpPr txBox="1"/>
          <p:nvPr/>
        </p:nvSpPr>
        <p:spPr>
          <a:xfrm>
            <a:off x="7200975" y="2931682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Workers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5596909" y="4359115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Workers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4829250" y="4359115"/>
            <a:ext cx="1086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Workers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793591" y="3057176"/>
            <a:ext cx="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Cluster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Lifecycle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Events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793588" y="3923874"/>
            <a:ext cx="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Runtime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Hook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Calls</a:t>
            </a:r>
            <a:endParaRPr sz="12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/>
          <p:nvPr/>
        </p:nvSpPr>
        <p:spPr>
          <a:xfrm>
            <a:off x="2332913" y="2522413"/>
            <a:ext cx="5594700" cy="140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5"/>
          <p:cNvCxnSpPr/>
          <p:nvPr/>
        </p:nvCxnSpPr>
        <p:spPr>
          <a:xfrm>
            <a:off x="2364316" y="2173341"/>
            <a:ext cx="0" cy="37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5"/>
          <p:cNvSpPr txBox="1"/>
          <p:nvPr/>
        </p:nvSpPr>
        <p:spPr>
          <a:xfrm>
            <a:off x="1975888" y="1885213"/>
            <a:ext cx="777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User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2180511" y="3057878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3462422" y="3057878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7525986" y="3057878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2676313" y="3057878"/>
            <a:ext cx="1086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Control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Plane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3238013" y="2449805"/>
            <a:ext cx="612900" cy="285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4191388" y="2449805"/>
            <a:ext cx="612900" cy="285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5119325" y="2449805"/>
            <a:ext cx="612900" cy="285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5966913" y="2449805"/>
            <a:ext cx="612900" cy="285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6940588" y="2449805"/>
            <a:ext cx="612900" cy="285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5"/>
          <p:cNvCxnSpPr/>
          <p:nvPr/>
        </p:nvCxnSpPr>
        <p:spPr>
          <a:xfrm>
            <a:off x="588186" y="2592838"/>
            <a:ext cx="80154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5"/>
          <p:cNvCxnSpPr/>
          <p:nvPr/>
        </p:nvCxnSpPr>
        <p:spPr>
          <a:xfrm>
            <a:off x="2568939" y="2468984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5"/>
          <p:cNvCxnSpPr/>
          <p:nvPr/>
        </p:nvCxnSpPr>
        <p:spPr>
          <a:xfrm>
            <a:off x="3850900" y="2468984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5"/>
          <p:cNvCxnSpPr/>
          <p:nvPr/>
        </p:nvCxnSpPr>
        <p:spPr>
          <a:xfrm>
            <a:off x="7914414" y="2468984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3238189" y="2468984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5"/>
          <p:cNvCxnSpPr/>
          <p:nvPr/>
        </p:nvCxnSpPr>
        <p:spPr>
          <a:xfrm>
            <a:off x="3698513" y="1942890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2" name="Google Shape;182;p15"/>
          <p:cNvSpPr txBox="1"/>
          <p:nvPr/>
        </p:nvSpPr>
        <p:spPr>
          <a:xfrm>
            <a:off x="3245213" y="1630444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83" name="Google Shape;183;p15"/>
          <p:cNvCxnSpPr/>
          <p:nvPr/>
        </p:nvCxnSpPr>
        <p:spPr>
          <a:xfrm>
            <a:off x="4804276" y="2468986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5"/>
          <p:cNvCxnSpPr/>
          <p:nvPr/>
        </p:nvCxnSpPr>
        <p:spPr>
          <a:xfrm>
            <a:off x="4191563" y="2468986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5"/>
          <p:cNvCxnSpPr/>
          <p:nvPr/>
        </p:nvCxnSpPr>
        <p:spPr>
          <a:xfrm>
            <a:off x="4651888" y="1942890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6" name="Google Shape;186;p15"/>
          <p:cNvSpPr txBox="1"/>
          <p:nvPr/>
        </p:nvSpPr>
        <p:spPr>
          <a:xfrm>
            <a:off x="4198588" y="1630444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87" name="Google Shape;187;p15"/>
          <p:cNvCxnSpPr/>
          <p:nvPr/>
        </p:nvCxnSpPr>
        <p:spPr>
          <a:xfrm>
            <a:off x="5732213" y="2468984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5"/>
          <p:cNvCxnSpPr/>
          <p:nvPr/>
        </p:nvCxnSpPr>
        <p:spPr>
          <a:xfrm>
            <a:off x="5119502" y="2468984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5"/>
          <p:cNvCxnSpPr/>
          <p:nvPr/>
        </p:nvCxnSpPr>
        <p:spPr>
          <a:xfrm>
            <a:off x="5579825" y="1942890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0" name="Google Shape;190;p15"/>
          <p:cNvSpPr txBox="1"/>
          <p:nvPr/>
        </p:nvSpPr>
        <p:spPr>
          <a:xfrm>
            <a:off x="5126525" y="1619679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Workers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91" name="Google Shape;191;p15"/>
          <p:cNvCxnSpPr/>
          <p:nvPr/>
        </p:nvCxnSpPr>
        <p:spPr>
          <a:xfrm>
            <a:off x="6579809" y="2468986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5967095" y="2468986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5"/>
          <p:cNvCxnSpPr/>
          <p:nvPr/>
        </p:nvCxnSpPr>
        <p:spPr>
          <a:xfrm>
            <a:off x="6427413" y="1942890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4" name="Google Shape;194;p15"/>
          <p:cNvSpPr txBox="1"/>
          <p:nvPr/>
        </p:nvSpPr>
        <p:spPr>
          <a:xfrm>
            <a:off x="5974113" y="1608913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95" name="Google Shape;195;p15"/>
          <p:cNvCxnSpPr/>
          <p:nvPr/>
        </p:nvCxnSpPr>
        <p:spPr>
          <a:xfrm>
            <a:off x="7553488" y="2468986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5"/>
          <p:cNvCxnSpPr/>
          <p:nvPr/>
        </p:nvCxnSpPr>
        <p:spPr>
          <a:xfrm>
            <a:off x="6940774" y="2468986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5"/>
          <p:cNvCxnSpPr/>
          <p:nvPr/>
        </p:nvCxnSpPr>
        <p:spPr>
          <a:xfrm>
            <a:off x="7401088" y="1942890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8" name="Google Shape;198;p15"/>
          <p:cNvSpPr txBox="1"/>
          <p:nvPr/>
        </p:nvSpPr>
        <p:spPr>
          <a:xfrm>
            <a:off x="6947788" y="1630444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Workers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5343722" y="3057878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Workers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4576063" y="3057878"/>
            <a:ext cx="1086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Workers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40403" y="1755939"/>
            <a:ext cx="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Cluster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Lifecycle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Events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540400" y="2622637"/>
            <a:ext cx="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Runtime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Hook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Calls</a:t>
            </a:r>
            <a:endParaRPr sz="12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