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48905e5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448905e5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729402b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729402b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467600" y="2471875"/>
            <a:ext cx="6510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648200" y="2471875"/>
            <a:ext cx="17058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76050" y="2471230"/>
            <a:ext cx="2268600" cy="245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158550" y="2594725"/>
            <a:ext cx="85413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 txBox="1"/>
          <p:nvPr/>
        </p:nvSpPr>
        <p:spPr>
          <a:xfrm>
            <a:off x="172800" y="1393775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Cluster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Lifecycle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Events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72825" y="281275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Runtime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Hook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376050" y="1534059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933850" y="744284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Creates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4648200" y="1556125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 txBox="1"/>
          <p:nvPr/>
        </p:nvSpPr>
        <p:spPr>
          <a:xfrm>
            <a:off x="4206000" y="766350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7467600" y="1556125"/>
            <a:ext cx="0" cy="102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7025400" y="766350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Deletes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67" idx="2"/>
          </p:cNvCxnSpPr>
          <p:nvPr/>
        </p:nvCxnSpPr>
        <p:spPr>
          <a:xfrm>
            <a:off x="19832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14672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Infrastructure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Cluster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Created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8" name="Google Shape;68;p13"/>
          <p:cNvCxnSpPr>
            <a:stCxn id="69" idx="2"/>
          </p:cNvCxnSpPr>
          <p:nvPr/>
        </p:nvCxnSpPr>
        <p:spPr>
          <a:xfrm>
            <a:off x="26690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 txBox="1"/>
          <p:nvPr/>
        </p:nvSpPr>
        <p:spPr>
          <a:xfrm>
            <a:off x="21530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Control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Plane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Created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>
            <a:stCxn id="71" idx="2"/>
          </p:cNvCxnSpPr>
          <p:nvPr/>
        </p:nvCxnSpPr>
        <p:spPr>
          <a:xfrm>
            <a:off x="335485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1" name="Google Shape;71;p13"/>
          <p:cNvSpPr txBox="1"/>
          <p:nvPr/>
        </p:nvSpPr>
        <p:spPr>
          <a:xfrm>
            <a:off x="283885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API 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Server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Initialized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2" name="Google Shape;72;p13"/>
          <p:cNvCxnSpPr>
            <a:stCxn id="73" idx="2"/>
          </p:cNvCxnSpPr>
          <p:nvPr/>
        </p:nvCxnSpPr>
        <p:spPr>
          <a:xfrm>
            <a:off x="526530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3" name="Google Shape;73;p13"/>
          <p:cNvSpPr txBox="1"/>
          <p:nvPr/>
        </p:nvSpPr>
        <p:spPr>
          <a:xfrm>
            <a:off x="474930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Control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Plane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Upgraded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4" name="Google Shape;74;p13"/>
          <p:cNvCxnSpPr>
            <a:stCxn id="75" idx="2"/>
          </p:cNvCxnSpPr>
          <p:nvPr/>
        </p:nvCxnSpPr>
        <p:spPr>
          <a:xfrm>
            <a:off x="5951100" y="905700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" name="Google Shape;75;p13"/>
          <p:cNvSpPr txBox="1"/>
          <p:nvPr/>
        </p:nvSpPr>
        <p:spPr>
          <a:xfrm>
            <a:off x="5435100" y="74400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Workers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Upgraded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6" name="Google Shape;76;p13"/>
          <p:cNvCxnSpPr>
            <a:stCxn id="77" idx="2"/>
          </p:cNvCxnSpPr>
          <p:nvPr/>
        </p:nvCxnSpPr>
        <p:spPr>
          <a:xfrm>
            <a:off x="8118475" y="907525"/>
            <a:ext cx="0" cy="16110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7" name="Google Shape;77;p13"/>
          <p:cNvSpPr txBox="1"/>
          <p:nvPr/>
        </p:nvSpPr>
        <p:spPr>
          <a:xfrm>
            <a:off x="7602475" y="76225"/>
            <a:ext cx="103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Cluster</a:t>
            </a:r>
            <a:br>
              <a:rPr lang="en" sz="1000">
                <a:solidFill>
                  <a:schemeClr val="dk2"/>
                </a:solidFill>
              </a:rPr>
            </a:br>
            <a:r>
              <a:rPr lang="en" sz="1000">
                <a:solidFill>
                  <a:schemeClr val="dk2"/>
                </a:solidFill>
              </a:rPr>
              <a:t>Deleted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67640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123420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Create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364465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320245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Control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Plane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Initialized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2" name="Google Shape;82;p13"/>
          <p:cNvCxnSpPr/>
          <p:nvPr/>
        </p:nvCxnSpPr>
        <p:spPr>
          <a:xfrm>
            <a:off x="4950263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3"/>
          <p:cNvSpPr txBox="1"/>
          <p:nvPr/>
        </p:nvSpPr>
        <p:spPr>
          <a:xfrm>
            <a:off x="4508063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5632325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5190125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Control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Plane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353838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 txBox="1"/>
          <p:nvPr/>
        </p:nvSpPr>
        <p:spPr>
          <a:xfrm>
            <a:off x="5911638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After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Upgrade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7785800" y="2378679"/>
            <a:ext cx="0" cy="102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>
            <a:off x="7343600" y="3405879"/>
            <a:ext cx="88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Before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Cluster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Delete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Hook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2586100" y="1611813"/>
            <a:ext cx="5594700" cy="2211600"/>
          </a:xfrm>
          <a:prstGeom prst="trapezoid">
            <a:avLst>
              <a:gd fmla="val 95200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2586100" y="3823650"/>
            <a:ext cx="5594700" cy="140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4"/>
          <p:cNvCxnSpPr/>
          <p:nvPr/>
        </p:nvCxnSpPr>
        <p:spPr>
          <a:xfrm>
            <a:off x="2617503" y="3474579"/>
            <a:ext cx="0" cy="3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4"/>
          <p:cNvSpPr txBox="1"/>
          <p:nvPr/>
        </p:nvSpPr>
        <p:spPr>
          <a:xfrm>
            <a:off x="2229075" y="3186451"/>
            <a:ext cx="777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433698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715609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779173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7112218" y="1525076"/>
            <a:ext cx="5718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635657" y="1525076"/>
            <a:ext cx="14985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1380401" y="1524706"/>
            <a:ext cx="1992600" cy="141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4"/>
          <p:cNvCxnSpPr/>
          <p:nvPr/>
        </p:nvCxnSpPr>
        <p:spPr>
          <a:xfrm>
            <a:off x="200975" y="1595500"/>
            <a:ext cx="79797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4"/>
          <p:cNvSpPr txBox="1"/>
          <p:nvPr/>
        </p:nvSpPr>
        <p:spPr>
          <a:xfrm>
            <a:off x="171066" y="830801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71063" y="1697499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1380404" y="1167456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991975" y="850175"/>
            <a:ext cx="77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Creates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09" name="Google Shape;109;p14"/>
          <p:cNvCxnSpPr/>
          <p:nvPr/>
        </p:nvCxnSpPr>
        <p:spPr>
          <a:xfrm>
            <a:off x="7112222" y="1176321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6723793" y="859039"/>
            <a:ext cx="7770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1" name="Google Shape;111;p14"/>
          <p:cNvCxnSpPr>
            <a:stCxn id="112" idx="2"/>
          </p:cNvCxnSpPr>
          <p:nvPr/>
        </p:nvCxnSpPr>
        <p:spPr>
          <a:xfrm>
            <a:off x="1906025" y="702350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1420625" y="264350"/>
            <a:ext cx="9708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Infrastructure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3" name="Google Shape;113;p14"/>
          <p:cNvCxnSpPr>
            <a:stCxn id="114" idx="2"/>
          </p:cNvCxnSpPr>
          <p:nvPr/>
        </p:nvCxnSpPr>
        <p:spPr>
          <a:xfrm>
            <a:off x="2516217" y="702353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2062917" y="264353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Created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5" name="Google Shape;115;p14"/>
          <p:cNvCxnSpPr>
            <a:stCxn id="116" idx="2"/>
          </p:cNvCxnSpPr>
          <p:nvPr/>
        </p:nvCxnSpPr>
        <p:spPr>
          <a:xfrm>
            <a:off x="3118624" y="702353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 txBox="1"/>
          <p:nvPr/>
        </p:nvSpPr>
        <p:spPr>
          <a:xfrm>
            <a:off x="2665324" y="264353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API 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Server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Initialized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7" name="Google Shape;117;p14"/>
          <p:cNvCxnSpPr>
            <a:stCxn id="118" idx="2"/>
          </p:cNvCxnSpPr>
          <p:nvPr/>
        </p:nvCxnSpPr>
        <p:spPr>
          <a:xfrm>
            <a:off x="7683991" y="703314"/>
            <a:ext cx="0" cy="8487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7230691" y="265314"/>
            <a:ext cx="9066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>
            <a:off x="1644228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1255800" y="1922394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Create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1" name="Google Shape;121;p14"/>
          <p:cNvCxnSpPr/>
          <p:nvPr/>
        </p:nvCxnSpPr>
        <p:spPr>
          <a:xfrm>
            <a:off x="3373139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 txBox="1"/>
          <p:nvPr/>
        </p:nvSpPr>
        <p:spPr>
          <a:xfrm>
            <a:off x="2855050" y="1922404"/>
            <a:ext cx="1050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Initialized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>
            <a:off x="7391725" y="1395446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4"/>
          <p:cNvSpPr txBox="1"/>
          <p:nvPr/>
        </p:nvSpPr>
        <p:spPr>
          <a:xfrm>
            <a:off x="7003297" y="1922394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Delete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25" name="Google Shape;125;p14"/>
          <p:cNvCxnSpPr/>
          <p:nvPr/>
        </p:nvCxnSpPr>
        <p:spPr>
          <a:xfrm>
            <a:off x="4635660" y="1176321"/>
            <a:ext cx="0" cy="41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4"/>
          <p:cNvSpPr txBox="1"/>
          <p:nvPr/>
        </p:nvSpPr>
        <p:spPr>
          <a:xfrm>
            <a:off x="4226665" y="859041"/>
            <a:ext cx="7974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929500" y="4359115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" name="Google Shape;128;p14"/>
          <p:cNvSpPr/>
          <p:nvPr/>
        </p:nvSpPr>
        <p:spPr>
          <a:xfrm>
            <a:off x="3491200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4444575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372513" y="3751042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6220100" y="3751042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193775" y="3751042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4"/>
          <p:cNvCxnSpPr/>
          <p:nvPr/>
        </p:nvCxnSpPr>
        <p:spPr>
          <a:xfrm>
            <a:off x="841373" y="3894075"/>
            <a:ext cx="80154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4"/>
          <p:cNvCxnSpPr/>
          <p:nvPr/>
        </p:nvCxnSpPr>
        <p:spPr>
          <a:xfrm>
            <a:off x="2822127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4"/>
          <p:cNvCxnSpPr/>
          <p:nvPr/>
        </p:nvCxnSpPr>
        <p:spPr>
          <a:xfrm>
            <a:off x="4104088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4"/>
          <p:cNvCxnSpPr/>
          <p:nvPr/>
        </p:nvCxnSpPr>
        <p:spPr>
          <a:xfrm>
            <a:off x="8167602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4"/>
          <p:cNvCxnSpPr/>
          <p:nvPr/>
        </p:nvCxnSpPr>
        <p:spPr>
          <a:xfrm>
            <a:off x="3491377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4"/>
          <p:cNvCxnSpPr/>
          <p:nvPr/>
        </p:nvCxnSpPr>
        <p:spPr>
          <a:xfrm>
            <a:off x="3951700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9" name="Google Shape;139;p14"/>
          <p:cNvSpPr txBox="1"/>
          <p:nvPr/>
        </p:nvSpPr>
        <p:spPr>
          <a:xfrm>
            <a:off x="3498400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0" name="Google Shape;140;p14"/>
          <p:cNvCxnSpPr/>
          <p:nvPr/>
        </p:nvCxnSpPr>
        <p:spPr>
          <a:xfrm>
            <a:off x="5057464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4"/>
          <p:cNvCxnSpPr/>
          <p:nvPr/>
        </p:nvCxnSpPr>
        <p:spPr>
          <a:xfrm>
            <a:off x="4444750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4905075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4451775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>
            <a:off x="5985400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5372689" y="3770221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5833013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7" name="Google Shape;147;p14"/>
          <p:cNvSpPr txBox="1"/>
          <p:nvPr/>
        </p:nvSpPr>
        <p:spPr>
          <a:xfrm>
            <a:off x="5379713" y="2920916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48" name="Google Shape;148;p14"/>
          <p:cNvCxnSpPr/>
          <p:nvPr/>
        </p:nvCxnSpPr>
        <p:spPr>
          <a:xfrm>
            <a:off x="6832996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/>
          <p:nvPr/>
        </p:nvCxnSpPr>
        <p:spPr>
          <a:xfrm>
            <a:off x="6220282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4"/>
          <p:cNvCxnSpPr/>
          <p:nvPr/>
        </p:nvCxnSpPr>
        <p:spPr>
          <a:xfrm>
            <a:off x="6680600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6227300" y="2910151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>
            <a:off x="7806675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4"/>
          <p:cNvCxnSpPr/>
          <p:nvPr/>
        </p:nvCxnSpPr>
        <p:spPr>
          <a:xfrm>
            <a:off x="7193961" y="3770224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4"/>
          <p:cNvCxnSpPr/>
          <p:nvPr/>
        </p:nvCxnSpPr>
        <p:spPr>
          <a:xfrm>
            <a:off x="7654275" y="3244127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7200975" y="2931682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5596909" y="4359115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4829250" y="4359115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4349813" y="3983639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</a:t>
            </a:r>
            <a:r>
              <a:rPr lang="en" sz="800">
                <a:solidFill>
                  <a:schemeClr val="dk2"/>
                </a:solidFill>
              </a:rPr>
              <a:t>same</a:t>
            </a:r>
            <a:r>
              <a:rPr lang="en" sz="800">
                <a:solidFill>
                  <a:schemeClr val="dk2"/>
                </a:solidFill>
              </a:rPr>
              <a:t>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6138038" y="3983639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</a:t>
            </a:r>
            <a:r>
              <a:rPr lang="en" sz="800">
                <a:solidFill>
                  <a:schemeClr val="dk2"/>
                </a:solidFill>
              </a:rPr>
              <a:t>same</a:t>
            </a:r>
            <a:r>
              <a:rPr lang="en" sz="800">
                <a:solidFill>
                  <a:schemeClr val="dk2"/>
                </a:solidFill>
              </a:rPr>
              <a:t>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7111788" y="3983639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</a:t>
            </a:r>
            <a:r>
              <a:rPr lang="en" sz="800">
                <a:solidFill>
                  <a:schemeClr val="dk2"/>
                </a:solidFill>
              </a:rPr>
              <a:t>same</a:t>
            </a:r>
            <a:r>
              <a:rPr lang="en" sz="800">
                <a:solidFill>
                  <a:schemeClr val="dk2"/>
                </a:solidFill>
              </a:rPr>
              <a:t>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793591" y="3057176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793588" y="3923874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2332913" y="2522413"/>
            <a:ext cx="5594700" cy="140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5"/>
          <p:cNvCxnSpPr/>
          <p:nvPr/>
        </p:nvCxnSpPr>
        <p:spPr>
          <a:xfrm>
            <a:off x="2364316" y="2173341"/>
            <a:ext cx="0" cy="37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5"/>
          <p:cNvSpPr txBox="1"/>
          <p:nvPr/>
        </p:nvSpPr>
        <p:spPr>
          <a:xfrm>
            <a:off x="1975888" y="1885213"/>
            <a:ext cx="7770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User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2180511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3462422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7525986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Cluster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2676313" y="3057878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Control 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Plane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3238013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4191388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5119325" y="2449805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5966913" y="2449805"/>
            <a:ext cx="612900" cy="285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940588" y="2449805"/>
            <a:ext cx="612900" cy="285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>
            <a:off x="588186" y="2592838"/>
            <a:ext cx="8015400" cy="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5"/>
          <p:cNvCxnSpPr/>
          <p:nvPr/>
        </p:nvCxnSpPr>
        <p:spPr>
          <a:xfrm>
            <a:off x="2568939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5"/>
          <p:cNvCxnSpPr/>
          <p:nvPr/>
        </p:nvCxnSpPr>
        <p:spPr>
          <a:xfrm>
            <a:off x="3850900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5"/>
          <p:cNvCxnSpPr/>
          <p:nvPr/>
        </p:nvCxnSpPr>
        <p:spPr>
          <a:xfrm>
            <a:off x="7914414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5"/>
          <p:cNvCxnSpPr/>
          <p:nvPr/>
        </p:nvCxnSpPr>
        <p:spPr>
          <a:xfrm>
            <a:off x="3238189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5"/>
          <p:cNvCxnSpPr/>
          <p:nvPr/>
        </p:nvCxnSpPr>
        <p:spPr>
          <a:xfrm>
            <a:off x="3698513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5" name="Google Shape;185;p15"/>
          <p:cNvSpPr txBox="1"/>
          <p:nvPr/>
        </p:nvSpPr>
        <p:spPr>
          <a:xfrm>
            <a:off x="3245213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86" name="Google Shape;186;p15"/>
          <p:cNvCxnSpPr/>
          <p:nvPr/>
        </p:nvCxnSpPr>
        <p:spPr>
          <a:xfrm>
            <a:off x="4804276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5"/>
          <p:cNvCxnSpPr/>
          <p:nvPr/>
        </p:nvCxnSpPr>
        <p:spPr>
          <a:xfrm>
            <a:off x="4191563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5"/>
          <p:cNvCxnSpPr/>
          <p:nvPr/>
        </p:nvCxnSpPr>
        <p:spPr>
          <a:xfrm>
            <a:off x="4651888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9" name="Google Shape;189;p15"/>
          <p:cNvSpPr txBox="1"/>
          <p:nvPr/>
        </p:nvSpPr>
        <p:spPr>
          <a:xfrm>
            <a:off x="4198588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90" name="Google Shape;190;p15"/>
          <p:cNvCxnSpPr/>
          <p:nvPr/>
        </p:nvCxnSpPr>
        <p:spPr>
          <a:xfrm>
            <a:off x="5732213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5"/>
          <p:cNvCxnSpPr/>
          <p:nvPr/>
        </p:nvCxnSpPr>
        <p:spPr>
          <a:xfrm>
            <a:off x="5119502" y="2468984"/>
            <a:ext cx="0" cy="58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5579825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3" name="Google Shape;193;p15"/>
          <p:cNvSpPr txBox="1"/>
          <p:nvPr/>
        </p:nvSpPr>
        <p:spPr>
          <a:xfrm>
            <a:off x="5126525" y="1619679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94" name="Google Shape;194;p15"/>
          <p:cNvCxnSpPr/>
          <p:nvPr/>
        </p:nvCxnSpPr>
        <p:spPr>
          <a:xfrm>
            <a:off x="6579809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5967095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5"/>
          <p:cNvCxnSpPr/>
          <p:nvPr/>
        </p:nvCxnSpPr>
        <p:spPr>
          <a:xfrm>
            <a:off x="6427413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7" name="Google Shape;197;p15"/>
          <p:cNvSpPr txBox="1"/>
          <p:nvPr/>
        </p:nvSpPr>
        <p:spPr>
          <a:xfrm>
            <a:off x="5974113" y="1608913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Control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Plane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98" name="Google Shape;198;p15"/>
          <p:cNvCxnSpPr/>
          <p:nvPr/>
        </p:nvCxnSpPr>
        <p:spPr>
          <a:xfrm>
            <a:off x="7553488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5"/>
          <p:cNvCxnSpPr/>
          <p:nvPr/>
        </p:nvCxnSpPr>
        <p:spPr>
          <a:xfrm>
            <a:off x="6940774" y="2468986"/>
            <a:ext cx="0" cy="408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5"/>
          <p:cNvCxnSpPr/>
          <p:nvPr/>
        </p:nvCxnSpPr>
        <p:spPr>
          <a:xfrm>
            <a:off x="7401088" y="1942890"/>
            <a:ext cx="0" cy="6054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1" name="Google Shape;201;p15"/>
          <p:cNvSpPr txBox="1"/>
          <p:nvPr/>
        </p:nvSpPr>
        <p:spPr>
          <a:xfrm>
            <a:off x="6947788" y="1630444"/>
            <a:ext cx="906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Workers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Upgraded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5343722" y="3057878"/>
            <a:ext cx="7770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After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4576063" y="3057878"/>
            <a:ext cx="10869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Before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Workers</a:t>
            </a: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Upgrade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4096625" y="2682402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(same)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884850" y="2682402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(same)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6858600" y="2682402"/>
            <a:ext cx="777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(same)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540403" y="1755939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Cluster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Lifecycle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Events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540400" y="2622637"/>
            <a:ext cx="9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Runtime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Hook</a:t>
            </a:r>
            <a:endParaRPr sz="1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</a:rPr>
              <a:t>Calls</a:t>
            </a:r>
            <a:endParaRPr sz="1200"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