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25" d="100"/>
          <a:sy n="25" d="100"/>
        </p:scale>
        <p:origin x="5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9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1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4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89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9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22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2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0A8F-D64B-4A25-AB3F-34D7A51CE8A1}" type="datetimeFigureOut">
              <a:rPr lang="pt-BR" smtClean="0"/>
              <a:t>18/03/2015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7064-B753-4787-A98F-5C666DB572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8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666" y="0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smtClean="0"/>
              <a:t>Trabalho 01 - PLC (IF686)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pt-BR" dirty="0" smtClean="0"/>
              <a:t>Fabrízio Batista Pereira – FBP</a:t>
            </a:r>
          </a:p>
          <a:p>
            <a:pPr algn="r"/>
            <a:r>
              <a:rPr lang="pt-BR" dirty="0"/>
              <a:t>Leandro Ferraz </a:t>
            </a:r>
            <a:r>
              <a:rPr lang="pt-BR" dirty="0" smtClean="0"/>
              <a:t>Farias – LFF2</a:t>
            </a:r>
          </a:p>
          <a:p>
            <a:pPr algn="r"/>
            <a:r>
              <a:rPr lang="pt-BR" dirty="0"/>
              <a:t>Thaís Freire Cavalcante </a:t>
            </a:r>
            <a:r>
              <a:rPr lang="pt-BR" dirty="0" smtClean="0"/>
              <a:t>– TFC2</a:t>
            </a:r>
          </a:p>
          <a:p>
            <a:pPr algn="r"/>
            <a:endParaRPr lang="pt-BR" dirty="0" smtClean="0"/>
          </a:p>
          <a:p>
            <a:pPr algn="r"/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9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582"/>
            <a:ext cx="10515600" cy="1325563"/>
          </a:xfrm>
        </p:spPr>
        <p:txBody>
          <a:bodyPr/>
          <a:lstStyle/>
          <a:p>
            <a:r>
              <a:rPr lang="pt-BR" dirty="0" smtClean="0"/>
              <a:t>O que é um paradigma de linguagem de programação?</a:t>
            </a:r>
            <a:endParaRPr lang="pt-B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3829"/>
            <a:ext cx="10515600" cy="3303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Pode </a:t>
            </a:r>
            <a:r>
              <a:rPr lang="pt-BR" dirty="0"/>
              <a:t>ser considerado um estilo de programação suportado por linguagens que agrupam determinadas características em comum, ou seja, é um padrão de resolução de problemas que se relaciona com um determinado gênero de programas de linguagens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72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0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Quais são as características fundamentais do paradigma de programação funcional? Como ele se diferencia da programação imperativa?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28" y="2191430"/>
            <a:ext cx="10515600" cy="4351338"/>
          </a:xfrm>
        </p:spPr>
        <p:txBody>
          <a:bodyPr/>
          <a:lstStyle/>
          <a:p>
            <a:r>
              <a:rPr lang="pt-BR" dirty="0" smtClean="0"/>
              <a:t>Não usa variáveis e comandos de atribuição</a:t>
            </a:r>
          </a:p>
          <a:p>
            <a:r>
              <a:rPr lang="pt-BR" dirty="0" smtClean="0"/>
              <a:t>Sem variáveis, sem controle de laços</a:t>
            </a:r>
          </a:p>
          <a:p>
            <a:r>
              <a:rPr lang="pt-BR" dirty="0" smtClean="0"/>
              <a:t>Repetição através da recursão</a:t>
            </a:r>
          </a:p>
          <a:p>
            <a:r>
              <a:rPr lang="pt-BR" dirty="0" smtClean="0"/>
              <a:t>Programas = definições de funções + especificações de aplicações de funções</a:t>
            </a:r>
          </a:p>
          <a:p>
            <a:endParaRPr lang="pt-BR" dirty="0"/>
          </a:p>
          <a:p>
            <a:r>
              <a:rPr lang="pt-BR" dirty="0" smtClean="0"/>
              <a:t>Se diferencia no uso de expressões e funções enquanto na programação imperativa faz o uso de variáveis, comandos e procedimentos.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2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Quais são as vantagens do paradigma funcional, em contrapartida com o paradigma imperativo?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Visualização uniforme dos programas como funções</a:t>
            </a:r>
          </a:p>
          <a:p>
            <a:r>
              <a:rPr lang="pt-BR" dirty="0" smtClean="0"/>
              <a:t>Tratamento das funções como dados</a:t>
            </a:r>
          </a:p>
          <a:p>
            <a:r>
              <a:rPr lang="pt-BR" dirty="0" smtClean="0"/>
              <a:t>Limitação do side effect</a:t>
            </a:r>
          </a:p>
          <a:p>
            <a:r>
              <a:rPr lang="pt-BR" dirty="0" smtClean="0"/>
              <a:t>Uso de gerenciamento de memória automático</a:t>
            </a:r>
          </a:p>
          <a:p>
            <a:r>
              <a:rPr lang="pt-BR" dirty="0" smtClean="0"/>
              <a:t>Grande flexibilidade</a:t>
            </a:r>
          </a:p>
          <a:p>
            <a:r>
              <a:rPr lang="pt-BR" dirty="0" smtClean="0"/>
              <a:t>Notação concisa</a:t>
            </a:r>
          </a:p>
          <a:p>
            <a:r>
              <a:rPr lang="pt-BR" dirty="0" smtClean="0"/>
              <a:t>Semântica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9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Quais são as origens da programação funcional?</a:t>
            </a:r>
            <a:endParaRPr lang="pt-B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origem na teoria das funções matemáticas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0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Que grandes empresas utilizam esse paradigma? Que tipo de sistema é desenvolvido usando linguagens funcionais?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Programação de switches de redes na Ericsson </a:t>
            </a:r>
          </a:p>
          <a:p>
            <a:r>
              <a:rPr lang="pt-BR" dirty="0" smtClean="0"/>
              <a:t>Parte do serviço de chat do Facebook</a:t>
            </a:r>
          </a:p>
          <a:p>
            <a:r>
              <a:rPr lang="pt-BR" dirty="0" smtClean="0"/>
              <a:t>Serviço de filas de mensagens no Twitter</a:t>
            </a:r>
          </a:p>
          <a:p>
            <a:r>
              <a:rPr lang="pt-BR" dirty="0" smtClean="0"/>
              <a:t>Verificação de HW e SW na Microsoft e na Intel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5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Trabalho 01 - PLC (IF686)</vt:lpstr>
      <vt:lpstr>O que é um paradigma de linguagem de programação?</vt:lpstr>
      <vt:lpstr>Quais são as características fundamentais do paradigma de programação funcional? Como ele se diferencia da programação imperativa?</vt:lpstr>
      <vt:lpstr>Quais são as vantagens do paradigma funcional, em contrapartida com o paradigma imperativo? </vt:lpstr>
      <vt:lpstr>Quais são as origens da programação funcional?</vt:lpstr>
      <vt:lpstr>Que grandes empresas utilizam esse paradigma? Que tipo de sistema é desenvolvido usando linguagens funcionais?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01 - PLC (IF686)</dc:title>
  <dc:creator>Fabrizio</dc:creator>
  <cp:lastModifiedBy>Fabrizio</cp:lastModifiedBy>
  <cp:revision>8</cp:revision>
  <dcterms:created xsi:type="dcterms:W3CDTF">2015-03-19T00:50:51Z</dcterms:created>
  <dcterms:modified xsi:type="dcterms:W3CDTF">2015-03-19T01:54:47Z</dcterms:modified>
</cp:coreProperties>
</file>