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017E90-604A-47A6-B482-26184F35A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535A3B-F5A0-475E-8A73-10A63443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F35665-CBFF-4E8C-8587-C392337A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90217E-25A0-4484-A5E3-AFC822B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C69680-5E7C-4D1D-98D8-7121EB40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99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4F9B1-4FF9-4A7A-BEC0-151A347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C24C06-D1EA-4291-99EB-E132B218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40B50-980E-4D35-963C-8C25932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B741B2-38A3-43E4-85E4-589E57C3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33C4F0-15D4-40E0-9E41-3C3F50F5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7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D15668-7A4B-46E4-886E-BBB6B5524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546503-858F-43B4-A201-8824193D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69F55E-9A46-47E2-B39F-D46CD820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0ACCC-8CDB-42CF-8063-410DB72E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724F4-7664-4D66-9FC5-7F68419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81273-E6CA-4BE6-BF1E-ED3D99DE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E2BB9C-20E4-469A-B43A-F8E135D3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4E237-01EB-4ABE-B428-6F3CB66A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061A4E-72FF-4425-9C7B-5D877DCC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B2FDF-A9DA-4674-A28F-F55C63FF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5801F-45B9-484D-B5C3-8FB7285D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49F0C5-FD5A-4BD7-B900-78057EB8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B1A7F-3B61-4AF0-8894-228620CD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13D74-EDEB-4E08-B582-92F6932C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7DA14-16DF-4AFE-B8C4-01FE234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F784A-F786-4768-B7FE-DDB324B0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43C2D-395C-444F-9C45-8E4DA9753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E60E1-504E-4FC3-9354-3FFAE527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CAD1D-3667-4684-B366-BD2F60DF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21FC-0DB1-46C7-8620-66298510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FA71D-9021-482D-A999-C4A3684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86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3794C-808D-4E1D-87B5-9C3313C6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A5D65B-9293-495F-8D3F-145700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2761AD-5D20-4D17-ACCE-F1C5F71A6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70D036-2AE1-4C4C-A601-AF047933C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53DF68-9251-449B-B189-2EA54CE8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9DC8DE-9939-478A-BB14-6E926A97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1249DF-981F-421B-BDB8-C3A7D0FD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4DB069-B119-4AF9-B94A-CDCE91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1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CD0D7-2BD4-4393-B5A5-0E3B881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2C7712-ACF8-46F0-90BB-D8CC7D26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D8B524-C9CA-4C5D-98C4-453BF763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90DE05-0A62-4AD8-8FE1-EEE2C88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3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183431E-6411-46BA-93B0-30A088E8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EC6BB1-9BB0-45B3-A120-851ABB76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6FF4DA-41C9-4379-9914-A6F4D584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7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C93F6-3501-43E1-B095-855FC3BF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5B870-115B-4BAE-A62C-E9D3B9B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47940C-C044-46C5-BB43-54A3085F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94A4C5-5D3B-4C5A-BDE6-6F95E792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369F6F-544A-4003-9DA9-A2F0F2E6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61E58B-9292-4BFC-8D66-DBDB49BF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3CCC6-3D3A-4753-B2F6-5C335035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EC015A-BE6A-4C6A-B19A-69523FBBB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4A639C-CF90-4047-AB61-7B81A0D6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F4CC34-DF5F-474A-9897-361DBA3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6CCBD6-5EA1-4BED-98BF-52168BC8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FBBB9-71D1-42C5-B00F-5044FFCF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9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66EA90-6B7F-455A-9CB4-541086B5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8F2955-5E6B-41B8-90E6-36A2F06D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A1753E-A191-4876-BE4A-C25D15BBB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28F2-3112-4C3F-BB3E-0A6BD42E924B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C108EC-BCEC-4891-9A0B-924113A4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369FC-AE31-417F-A9BC-3EE2676AB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217D-DBE3-42E2-B3EA-53F8F361BF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92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66815"/>
              </p:ext>
            </p:extLst>
          </p:nvPr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04444"/>
              </p:ext>
            </p:extLst>
          </p:nvPr>
        </p:nvGraphicFramePr>
        <p:xfrm>
          <a:off x="4064001" y="2118652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8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50090"/>
              </p:ext>
            </p:extLst>
          </p:nvPr>
        </p:nvGraphicFramePr>
        <p:xfrm>
          <a:off x="6770913" y="2482545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47873"/>
              </p:ext>
            </p:extLst>
          </p:nvPr>
        </p:nvGraphicFramePr>
        <p:xfrm>
          <a:off x="4738914" y="2119255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6358"/>
              </p:ext>
            </p:extLst>
          </p:nvPr>
        </p:nvGraphicFramePr>
        <p:xfrm>
          <a:off x="5417457" y="2118652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30155"/>
              </p:ext>
            </p:extLst>
          </p:nvPr>
        </p:nvGraphicFramePr>
        <p:xfrm>
          <a:off x="6096000" y="2118652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21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659"/>
              </p:ext>
            </p:extLst>
          </p:nvPr>
        </p:nvGraphicFramePr>
        <p:xfrm>
          <a:off x="6770913" y="2118652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9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932"/>
              </p:ext>
            </p:extLst>
          </p:nvPr>
        </p:nvGraphicFramePr>
        <p:xfrm>
          <a:off x="4064001" y="2491876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91759"/>
              </p:ext>
            </p:extLst>
          </p:nvPr>
        </p:nvGraphicFramePr>
        <p:xfrm>
          <a:off x="4738914" y="2491876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838"/>
              </p:ext>
            </p:extLst>
          </p:nvPr>
        </p:nvGraphicFramePr>
        <p:xfrm>
          <a:off x="5417457" y="2482545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88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6B9A52A-616C-43DF-99C3-A4D5086E0444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18652"/>
          <a:ext cx="4063998" cy="262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048256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5346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0683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5732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3116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71015985"/>
                    </a:ext>
                  </a:extLst>
                </a:gridCol>
              </a:tblGrid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1485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72673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0074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83867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035834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329080"/>
                  </a:ext>
                </a:extLst>
              </a:tr>
              <a:tr h="3743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5778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3916FD47-60AC-4E94-AEE1-29F65663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95259"/>
              </p:ext>
            </p:extLst>
          </p:nvPr>
        </p:nvGraphicFramePr>
        <p:xfrm>
          <a:off x="6096000" y="2482545"/>
          <a:ext cx="1357086" cy="113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43">
                  <a:extLst>
                    <a:ext uri="{9D8B030D-6E8A-4147-A177-3AD203B41FA5}">
                      <a16:colId xmlns:a16="http://schemas.microsoft.com/office/drawing/2014/main" val="559928901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1883726063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01847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4958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Sanino</dc:creator>
  <cp:lastModifiedBy>Fabrizio Sanino</cp:lastModifiedBy>
  <cp:revision>1</cp:revision>
  <dcterms:created xsi:type="dcterms:W3CDTF">2021-12-14T11:39:37Z</dcterms:created>
  <dcterms:modified xsi:type="dcterms:W3CDTF">2021-12-14T11:44:00Z</dcterms:modified>
</cp:coreProperties>
</file>