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826DC2-959E-452F-81D0-969C2010A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2BD7A42-C2EB-4B01-9C67-0C124D83F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49911E-1C45-48CE-8D7E-FBB1EC52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47E6-7C99-4FA7-9FEE-FC47B7EDA007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E37F88-D6DC-4763-BDFD-EC56BD7F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C586AF-B267-4B90-B606-57F8A125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E6-F11C-4C81-8856-94737177C4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87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51ED0-C86F-405D-BB8A-BE2D71BD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EB3600-4B6A-4AB5-8E90-F3312C813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90129A-A146-4409-9707-1F66E0F7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47E6-7C99-4FA7-9FEE-FC47B7EDA007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43A5EF-4578-4887-A003-EF151925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511513-6C78-433A-AACB-CE892E93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E6-F11C-4C81-8856-94737177C4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19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F964B4B-B4F0-4E13-9CF2-BB8AD1D1D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488BA4-0CC9-4639-9FE5-DDD012A70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63155F-0922-4883-9009-E165D5E4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47E6-7C99-4FA7-9FEE-FC47B7EDA007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ED0C57-DFBA-4ED4-8523-F711CF82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114B0E-D101-47A0-8C7C-580E499D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E6-F11C-4C81-8856-94737177C4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02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2C7F3-BA59-4027-AE23-0A1CC463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A8FD9-ECDF-43DF-B57E-2E9FFDA8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625F37-BFD0-4691-8C43-8DEFDAAF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47E6-7C99-4FA7-9FEE-FC47B7EDA007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9F32E8-CAA7-4244-A985-5DBD020D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35C8C0-8BC5-4054-B8EB-5B3E4F96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E6-F11C-4C81-8856-94737177C4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09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779DB0-1C45-4411-AA6D-25CA37DD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9A9926-6793-4262-8923-B7176D780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CB5E18-63CC-4D01-A88C-0DD11EF7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47E6-7C99-4FA7-9FEE-FC47B7EDA007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9756DB-FF46-43F1-9978-9CF91CD5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495285-E33D-4BD2-81BC-DFF7EE9D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E6-F11C-4C81-8856-94737177C4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54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93481C-636A-4B82-A1DC-E57A96FC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672656-7B88-4B69-B8C3-1D872507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2198D2-2588-49AA-9BE4-7C166D812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B01590-F924-4E61-9458-C93D02D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47E6-7C99-4FA7-9FEE-FC47B7EDA007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F081EE-533A-447E-A218-E9C50B4F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53068D-6492-491E-AFCC-ECF4E614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E6-F11C-4C81-8856-94737177C4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648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F5C8A-5A72-4FE9-85C7-BF686D30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7D14E4-246A-4FD1-9B7B-DCBCD245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068D2-1B22-449A-A77A-6E29DF1FA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7F1E84-4412-4ADE-A559-7960D745C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B87BA3-0D01-4E68-8141-F927B4EB0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C02707E-7896-4C57-B366-D46A9091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47E6-7C99-4FA7-9FEE-FC47B7EDA007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CD7B6D-8C32-40BF-8B00-09C78130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026E642-DF33-4D30-9FF9-6DC1C5A1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E6-F11C-4C81-8856-94737177C4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14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7B3804-89E0-4BE7-88BB-845F53DF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188F92B-44A4-4B0C-80DC-70474C5C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47E6-7C99-4FA7-9FEE-FC47B7EDA007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258AD0-B561-4447-AEB9-B4715305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EB104A-51EF-4686-9AB8-79652BB4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E6-F11C-4C81-8856-94737177C4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4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48B96D6-2FE0-467A-9798-CF60E801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47E6-7C99-4FA7-9FEE-FC47B7EDA007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28C1AB8-EBCC-4C65-BC54-6B1B2495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460BA1-1C9E-4425-88AA-4FFA6159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E6-F11C-4C81-8856-94737177C4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00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2DDCFF-2D30-4772-BA0A-E58E8004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861555-E507-4528-9DFB-89B85480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C774DA-B796-4F93-8559-F35AB35D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0F94AA-765E-4719-851E-866FCD44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47E6-7C99-4FA7-9FEE-FC47B7EDA007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69400E-977B-40BB-88D1-D69DBB54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406B37-C8F0-481A-8FF9-5B94CAFD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E6-F11C-4C81-8856-94737177C4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948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EB6F7-ABE3-479E-93DC-62D01E08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4BF0368-ECD1-4FAD-ACD8-CF866A7C1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B7F393-344B-4A26-8B6B-6D5BEEFE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AF8DAB-0671-45F1-B842-0FBA635C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47E6-7C99-4FA7-9FEE-FC47B7EDA007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434C20-20AB-4676-82E9-B0F19BB1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EB59B8-CACD-45A6-AF2F-7D3CC4F0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F5E6-F11C-4C81-8856-94737177C4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061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EC1AC2-4E8E-4013-A03B-23F75C2A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169B2-6CCC-4128-8433-D0EF2C33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313B76-118A-486F-AC60-53BB3F987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47E6-7C99-4FA7-9FEE-FC47B7EDA007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692FA7-661F-4157-A1F0-DED049BF9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08FDE6-B256-4F7F-B0C1-5188A160B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F5E6-F11C-4C81-8856-94737177C4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42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aborazione alternativa 87">
            <a:extLst>
              <a:ext uri="{FF2B5EF4-FFF2-40B4-BE49-F238E27FC236}">
                <a16:creationId xmlns:a16="http://schemas.microsoft.com/office/drawing/2014/main" id="{E85F8ED2-B90F-4D4E-97C9-F0A485F27A5C}"/>
              </a:ext>
            </a:extLst>
          </p:cNvPr>
          <p:cNvSpPr/>
          <p:nvPr/>
        </p:nvSpPr>
        <p:spPr>
          <a:xfrm>
            <a:off x="6267302" y="2521441"/>
            <a:ext cx="5646201" cy="27738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Elaborazione alternativa 61">
            <a:extLst>
              <a:ext uri="{FF2B5EF4-FFF2-40B4-BE49-F238E27FC236}">
                <a16:creationId xmlns:a16="http://schemas.microsoft.com/office/drawing/2014/main" id="{D9C23BD6-82A8-4CEA-A24A-BAE12B9275EF}"/>
              </a:ext>
            </a:extLst>
          </p:cNvPr>
          <p:cNvSpPr/>
          <p:nvPr/>
        </p:nvSpPr>
        <p:spPr>
          <a:xfrm>
            <a:off x="241777" y="2430819"/>
            <a:ext cx="5706709" cy="339401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04EFFA47-3C05-4D88-9A10-33CA989C1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5" y="3781758"/>
            <a:ext cx="886418" cy="658359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A7C2B930-3DD9-4B0C-B392-CD1FC5EF3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15" y="4582121"/>
            <a:ext cx="886418" cy="658359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C9CF63F3-5101-4C38-ACD0-120F4AAA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5" y="2981395"/>
            <a:ext cx="886418" cy="658359"/>
          </a:xfrm>
          <a:prstGeom prst="rect">
            <a:avLst/>
          </a:prstGeom>
        </p:spPr>
      </p:pic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0EF6F2A-71E3-4D53-94C1-4F791D99B5DD}"/>
              </a:ext>
            </a:extLst>
          </p:cNvPr>
          <p:cNvSpPr txBox="1"/>
          <p:nvPr/>
        </p:nvSpPr>
        <p:spPr>
          <a:xfrm>
            <a:off x="584234" y="2612063"/>
            <a:ext cx="8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Clients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2FB26FEF-FF4A-4C8F-92E9-580F07A7F36D}"/>
              </a:ext>
            </a:extLst>
          </p:cNvPr>
          <p:cNvCxnSpPr>
            <a:cxnSpLocks/>
            <a:stCxn id="50" idx="3"/>
            <a:endCxn id="65" idx="1"/>
          </p:cNvCxnSpPr>
          <p:nvPr/>
        </p:nvCxnSpPr>
        <p:spPr>
          <a:xfrm>
            <a:off x="3111095" y="3694600"/>
            <a:ext cx="137366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" name="Gruppo 4">
            <a:extLst>
              <a:ext uri="{FF2B5EF4-FFF2-40B4-BE49-F238E27FC236}">
                <a16:creationId xmlns:a16="http://schemas.microsoft.com/office/drawing/2014/main" id="{935FB51B-2045-46EA-825C-8D39603A8CC7}"/>
              </a:ext>
            </a:extLst>
          </p:cNvPr>
          <p:cNvGrpSpPr/>
          <p:nvPr/>
        </p:nvGrpSpPr>
        <p:grpSpPr>
          <a:xfrm>
            <a:off x="4484755" y="3187824"/>
            <a:ext cx="1277957" cy="1013551"/>
            <a:chOff x="3672074" y="2277306"/>
            <a:chExt cx="1277957" cy="1013551"/>
          </a:xfrm>
        </p:grpSpPr>
        <p:sp>
          <p:nvSpPr>
            <p:cNvPr id="65" name="Elaborazione alternativa 64">
              <a:extLst>
                <a:ext uri="{FF2B5EF4-FFF2-40B4-BE49-F238E27FC236}">
                  <a16:creationId xmlns:a16="http://schemas.microsoft.com/office/drawing/2014/main" id="{B411583E-0DFF-4B88-ABFE-7BC0F31D024B}"/>
                </a:ext>
              </a:extLst>
            </p:cNvPr>
            <p:cNvSpPr/>
            <p:nvPr/>
          </p:nvSpPr>
          <p:spPr>
            <a:xfrm>
              <a:off x="3672074" y="2277306"/>
              <a:ext cx="1277957" cy="1013551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67" name="Immagine 66">
              <a:extLst>
                <a:ext uri="{FF2B5EF4-FFF2-40B4-BE49-F238E27FC236}">
                  <a16:creationId xmlns:a16="http://schemas.microsoft.com/office/drawing/2014/main" id="{00A458F0-1594-44D7-A650-DA7DDE7F2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814" y="2760831"/>
              <a:ext cx="456475" cy="456475"/>
            </a:xfrm>
            <a:prstGeom prst="rect">
              <a:avLst/>
            </a:prstGeom>
          </p:spPr>
        </p:pic>
        <p:sp>
          <p:nvSpPr>
            <p:cNvPr id="86" name="CasellaDiTesto 85">
              <a:extLst>
                <a:ext uri="{FF2B5EF4-FFF2-40B4-BE49-F238E27FC236}">
                  <a16:creationId xmlns:a16="http://schemas.microsoft.com/office/drawing/2014/main" id="{E979F12F-E069-465B-9D62-00158B8EBA2B}"/>
                </a:ext>
              </a:extLst>
            </p:cNvPr>
            <p:cNvSpPr txBox="1"/>
            <p:nvPr/>
          </p:nvSpPr>
          <p:spPr>
            <a:xfrm>
              <a:off x="3719481" y="2321632"/>
              <a:ext cx="118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Controller</a:t>
              </a:r>
            </a:p>
          </p:txBody>
        </p:sp>
      </p:grpSp>
      <p:pic>
        <p:nvPicPr>
          <p:cNvPr id="37" name="Immagine 36">
            <a:extLst>
              <a:ext uri="{FF2B5EF4-FFF2-40B4-BE49-F238E27FC236}">
                <a16:creationId xmlns:a16="http://schemas.microsoft.com/office/drawing/2014/main" id="{CFF6B089-C2C4-43BA-BE6E-A91588A61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01" y="3847269"/>
            <a:ext cx="538356" cy="538356"/>
          </a:xfrm>
          <a:prstGeom prst="rect">
            <a:avLst/>
          </a:prstGeom>
        </p:spPr>
      </p:pic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D2B5120B-10D1-45BD-8BCB-6C576A5B1EF8}"/>
              </a:ext>
            </a:extLst>
          </p:cNvPr>
          <p:cNvSpPr txBox="1"/>
          <p:nvPr/>
        </p:nvSpPr>
        <p:spPr>
          <a:xfrm>
            <a:off x="10853999" y="3468857"/>
            <a:ext cx="8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Server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D53BFE8-84DF-4F90-848D-39B0BCB6ECC5}"/>
              </a:ext>
            </a:extLst>
          </p:cNvPr>
          <p:cNvCxnSpPr>
            <a:cxnSpLocks/>
            <a:stCxn id="61" idx="3"/>
            <a:endCxn id="97" idx="1"/>
          </p:cNvCxnSpPr>
          <p:nvPr/>
        </p:nvCxnSpPr>
        <p:spPr>
          <a:xfrm flipV="1">
            <a:off x="7818013" y="3694600"/>
            <a:ext cx="1479086" cy="17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Elaborazione alternativa 88">
            <a:extLst>
              <a:ext uri="{FF2B5EF4-FFF2-40B4-BE49-F238E27FC236}">
                <a16:creationId xmlns:a16="http://schemas.microsoft.com/office/drawing/2014/main" id="{10489C98-777F-42F6-8CE4-46395646BDA0}"/>
              </a:ext>
            </a:extLst>
          </p:cNvPr>
          <p:cNvSpPr/>
          <p:nvPr/>
        </p:nvSpPr>
        <p:spPr>
          <a:xfrm>
            <a:off x="8147671" y="3543747"/>
            <a:ext cx="819770" cy="30347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Queries</a:t>
            </a:r>
            <a:endParaRPr lang="it-IT" dirty="0"/>
          </a:p>
        </p:txBody>
      </p: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1044CEC8-6D90-4469-9378-DEE9F17B2538}"/>
              </a:ext>
            </a:extLst>
          </p:cNvPr>
          <p:cNvCxnSpPr>
            <a:cxnSpLocks/>
            <a:stCxn id="97" idx="2"/>
          </p:cNvCxnSpPr>
          <p:nvPr/>
        </p:nvCxnSpPr>
        <p:spPr>
          <a:xfrm rot="5400000">
            <a:off x="8522074" y="3274811"/>
            <a:ext cx="487441" cy="2340568"/>
          </a:xfrm>
          <a:prstGeom prst="bentConnector2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Elaborazione alternativa 89">
            <a:extLst>
              <a:ext uri="{FF2B5EF4-FFF2-40B4-BE49-F238E27FC236}">
                <a16:creationId xmlns:a16="http://schemas.microsoft.com/office/drawing/2014/main" id="{0BD1F5E0-0445-4C3C-AEA5-6F4BC64F4475}"/>
              </a:ext>
            </a:extLst>
          </p:cNvPr>
          <p:cNvSpPr/>
          <p:nvPr/>
        </p:nvSpPr>
        <p:spPr>
          <a:xfrm>
            <a:off x="8295851" y="4424172"/>
            <a:ext cx="684504" cy="46605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Data or </a:t>
            </a:r>
            <a:r>
              <a:rPr lang="it-IT" sz="1200" dirty="0" err="1"/>
              <a:t>Errors</a:t>
            </a:r>
            <a:endParaRPr lang="it-IT" sz="1200" dirty="0"/>
          </a:p>
        </p:txBody>
      </p:sp>
      <p:cxnSp>
        <p:nvCxnSpPr>
          <p:cNvPr id="36" name="Connettore diritto 68">
            <a:extLst>
              <a:ext uri="{FF2B5EF4-FFF2-40B4-BE49-F238E27FC236}">
                <a16:creationId xmlns:a16="http://schemas.microsoft.com/office/drawing/2014/main" id="{15F79EC1-AE1C-4223-BCA2-C319F07D198D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>
            <a:off x="5762712" y="3694600"/>
            <a:ext cx="777344" cy="17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BA02142D-09AB-4309-85F1-FD2C79E907B9}"/>
              </a:ext>
            </a:extLst>
          </p:cNvPr>
          <p:cNvGrpSpPr/>
          <p:nvPr/>
        </p:nvGrpSpPr>
        <p:grpSpPr>
          <a:xfrm>
            <a:off x="9297099" y="3187824"/>
            <a:ext cx="1277957" cy="1013551"/>
            <a:chOff x="7243691" y="1731231"/>
            <a:chExt cx="1277957" cy="1013551"/>
          </a:xfrm>
        </p:grpSpPr>
        <p:sp>
          <p:nvSpPr>
            <p:cNvPr id="97" name="Elaborazione alternativa 96">
              <a:extLst>
                <a:ext uri="{FF2B5EF4-FFF2-40B4-BE49-F238E27FC236}">
                  <a16:creationId xmlns:a16="http://schemas.microsoft.com/office/drawing/2014/main" id="{829F098F-3A5E-4C42-8AA4-C3FA9F302685}"/>
                </a:ext>
              </a:extLst>
            </p:cNvPr>
            <p:cNvSpPr/>
            <p:nvPr/>
          </p:nvSpPr>
          <p:spPr>
            <a:xfrm>
              <a:off x="7243691" y="1731231"/>
              <a:ext cx="1277957" cy="1013551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F3F6DD1F-EC1F-498F-848C-DE59A9D59077}"/>
                </a:ext>
              </a:extLst>
            </p:cNvPr>
            <p:cNvSpPr txBox="1"/>
            <p:nvPr/>
          </p:nvSpPr>
          <p:spPr>
            <a:xfrm>
              <a:off x="7291098" y="1775557"/>
              <a:ext cx="118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Model</a:t>
              </a:r>
            </a:p>
          </p:txBody>
        </p:sp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ED574FFD-A971-4CBE-916C-D6C376737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432" y="2189215"/>
              <a:ext cx="456475" cy="456475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610D9A5-FAC2-4C23-B959-00010F01CBCF}"/>
              </a:ext>
            </a:extLst>
          </p:cNvPr>
          <p:cNvGrpSpPr/>
          <p:nvPr/>
        </p:nvGrpSpPr>
        <p:grpSpPr>
          <a:xfrm>
            <a:off x="1833138" y="3187824"/>
            <a:ext cx="1277957" cy="1013551"/>
            <a:chOff x="5212694" y="3750394"/>
            <a:chExt cx="1277957" cy="1013551"/>
          </a:xfrm>
        </p:grpSpPr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381A2A93-A57E-4A02-A349-4B1821C38945}"/>
                </a:ext>
              </a:extLst>
            </p:cNvPr>
            <p:cNvGrpSpPr/>
            <p:nvPr/>
          </p:nvGrpSpPr>
          <p:grpSpPr>
            <a:xfrm>
              <a:off x="5212694" y="3750394"/>
              <a:ext cx="1277957" cy="1013551"/>
              <a:chOff x="7243691" y="1731231"/>
              <a:chExt cx="1277957" cy="1013551"/>
            </a:xfrm>
          </p:grpSpPr>
          <p:sp>
            <p:nvSpPr>
              <p:cNvPr id="50" name="Elaborazione alternativa 49">
                <a:extLst>
                  <a:ext uri="{FF2B5EF4-FFF2-40B4-BE49-F238E27FC236}">
                    <a16:creationId xmlns:a16="http://schemas.microsoft.com/office/drawing/2014/main" id="{222DE230-090B-4E5F-BCEA-4D82D1E8DD05}"/>
                  </a:ext>
                </a:extLst>
              </p:cNvPr>
              <p:cNvSpPr/>
              <p:nvPr/>
            </p:nvSpPr>
            <p:spPr>
              <a:xfrm>
                <a:off x="7243691" y="1731231"/>
                <a:ext cx="1277957" cy="1013551"/>
              </a:xfrm>
              <a:prstGeom prst="flowChartAlternate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6C998669-3AF1-436D-ABCE-39E17AB309DF}"/>
                  </a:ext>
                </a:extLst>
              </p:cNvPr>
              <p:cNvSpPr txBox="1"/>
              <p:nvPr/>
            </p:nvSpPr>
            <p:spPr>
              <a:xfrm>
                <a:off x="7291098" y="1775557"/>
                <a:ext cx="1183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View</a:t>
                </a:r>
                <a:endParaRPr lang="it-IT" dirty="0"/>
              </a:p>
            </p:txBody>
          </p:sp>
        </p:grpSp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99C96ACD-FADE-4E85-A444-023566AD6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2736" y="4164052"/>
              <a:ext cx="639098" cy="474670"/>
            </a:xfrm>
            <a:prstGeom prst="rect">
              <a:avLst/>
            </a:prstGeom>
          </p:spPr>
        </p:pic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187A2BA9-758B-4A52-8B9F-72B4E67EB14B}"/>
              </a:ext>
            </a:extLst>
          </p:cNvPr>
          <p:cNvGrpSpPr/>
          <p:nvPr/>
        </p:nvGrpSpPr>
        <p:grpSpPr>
          <a:xfrm>
            <a:off x="6540056" y="3189593"/>
            <a:ext cx="1277957" cy="1013551"/>
            <a:chOff x="3672074" y="2277306"/>
            <a:chExt cx="1277957" cy="1013551"/>
          </a:xfrm>
        </p:grpSpPr>
        <p:sp>
          <p:nvSpPr>
            <p:cNvPr id="61" name="Elaborazione alternativa 60">
              <a:extLst>
                <a:ext uri="{FF2B5EF4-FFF2-40B4-BE49-F238E27FC236}">
                  <a16:creationId xmlns:a16="http://schemas.microsoft.com/office/drawing/2014/main" id="{14515E44-D82C-4912-A451-61EDBA5A28CB}"/>
                </a:ext>
              </a:extLst>
            </p:cNvPr>
            <p:cNvSpPr/>
            <p:nvPr/>
          </p:nvSpPr>
          <p:spPr>
            <a:xfrm>
              <a:off x="3672074" y="2277306"/>
              <a:ext cx="1277957" cy="1013551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64" name="Immagine 63">
              <a:extLst>
                <a:ext uri="{FF2B5EF4-FFF2-40B4-BE49-F238E27FC236}">
                  <a16:creationId xmlns:a16="http://schemas.microsoft.com/office/drawing/2014/main" id="{748660C4-B152-45B6-8890-B94C3DFEB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814" y="2760831"/>
              <a:ext cx="456475" cy="456475"/>
            </a:xfrm>
            <a:prstGeom prst="rect">
              <a:avLst/>
            </a:prstGeom>
          </p:spPr>
        </p:pic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F1C14E8C-02E1-4C99-8ABB-EEDFC680358C}"/>
                </a:ext>
              </a:extLst>
            </p:cNvPr>
            <p:cNvSpPr txBox="1"/>
            <p:nvPr/>
          </p:nvSpPr>
          <p:spPr>
            <a:xfrm>
              <a:off x="3719481" y="2321632"/>
              <a:ext cx="118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Controller</a:t>
              </a:r>
            </a:p>
          </p:txBody>
        </p:sp>
      </p:grpSp>
      <p:cxnSp>
        <p:nvCxnSpPr>
          <p:cNvPr id="71" name="Connettore 2 91">
            <a:extLst>
              <a:ext uri="{FF2B5EF4-FFF2-40B4-BE49-F238E27FC236}">
                <a16:creationId xmlns:a16="http://schemas.microsoft.com/office/drawing/2014/main" id="{709ABBDE-FF53-4CA7-9773-1F2E3584A5AE}"/>
              </a:ext>
            </a:extLst>
          </p:cNvPr>
          <p:cNvCxnSpPr>
            <a:cxnSpLocks/>
            <a:stCxn id="61" idx="2"/>
            <a:endCxn id="50" idx="2"/>
          </p:cNvCxnSpPr>
          <p:nvPr/>
        </p:nvCxnSpPr>
        <p:spPr>
          <a:xfrm rot="5400000" flipH="1">
            <a:off x="4824691" y="1848801"/>
            <a:ext cx="1769" cy="4706918"/>
          </a:xfrm>
          <a:prstGeom prst="bentConnector3">
            <a:avLst>
              <a:gd name="adj1" fmla="val -28537422"/>
            </a:avLst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Elaborazione alternativa 72">
            <a:extLst>
              <a:ext uri="{FF2B5EF4-FFF2-40B4-BE49-F238E27FC236}">
                <a16:creationId xmlns:a16="http://schemas.microsoft.com/office/drawing/2014/main" id="{70FB42FB-CA5A-4D27-A2AB-EAFE1211C76B}"/>
              </a:ext>
            </a:extLst>
          </p:cNvPr>
          <p:cNvSpPr/>
          <p:nvPr/>
        </p:nvSpPr>
        <p:spPr>
          <a:xfrm>
            <a:off x="4439228" y="4583156"/>
            <a:ext cx="684504" cy="27261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Notify</a:t>
            </a:r>
            <a:endParaRPr lang="it-IT" sz="1200" dirty="0"/>
          </a:p>
        </p:txBody>
      </p:sp>
      <p:cxnSp>
        <p:nvCxnSpPr>
          <p:cNvPr id="107" name="Connettore 2 91">
            <a:extLst>
              <a:ext uri="{FF2B5EF4-FFF2-40B4-BE49-F238E27FC236}">
                <a16:creationId xmlns:a16="http://schemas.microsoft.com/office/drawing/2014/main" id="{63A24B1B-E7E9-4872-9B49-97ADE4ED8AF8}"/>
              </a:ext>
            </a:extLst>
          </p:cNvPr>
          <p:cNvCxnSpPr>
            <a:cxnSpLocks/>
          </p:cNvCxnSpPr>
          <p:nvPr/>
        </p:nvCxnSpPr>
        <p:spPr>
          <a:xfrm flipH="1" flipV="1">
            <a:off x="7595510" y="4221709"/>
            <a:ext cx="1" cy="46710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Elaborazione alternativa 111">
            <a:extLst>
              <a:ext uri="{FF2B5EF4-FFF2-40B4-BE49-F238E27FC236}">
                <a16:creationId xmlns:a16="http://schemas.microsoft.com/office/drawing/2014/main" id="{653D38CA-8F53-40A8-8512-7E55C78B488F}"/>
              </a:ext>
            </a:extLst>
          </p:cNvPr>
          <p:cNvSpPr/>
          <p:nvPr/>
        </p:nvSpPr>
        <p:spPr>
          <a:xfrm>
            <a:off x="3437500" y="3528695"/>
            <a:ext cx="720719" cy="29821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Request</a:t>
            </a:r>
            <a:endParaRPr lang="it-IT" sz="1200" dirty="0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E50690AA-2EC3-4385-8C1B-26AD570D5613}"/>
              </a:ext>
            </a:extLst>
          </p:cNvPr>
          <p:cNvSpPr/>
          <p:nvPr/>
        </p:nvSpPr>
        <p:spPr>
          <a:xfrm>
            <a:off x="3172717" y="629056"/>
            <a:ext cx="59573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Qwirk</a:t>
            </a:r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MVC Pattern</a:t>
            </a:r>
          </a:p>
        </p:txBody>
      </p:sp>
    </p:spTree>
    <p:extLst>
      <p:ext uri="{BB962C8B-B14F-4D97-AF65-F5344CB8AC3E}">
        <p14:creationId xmlns:p14="http://schemas.microsoft.com/office/powerpoint/2010/main" val="2652153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Jack</dc:creator>
  <cp:lastModifiedBy>Jack</cp:lastModifiedBy>
  <cp:revision>17</cp:revision>
  <dcterms:created xsi:type="dcterms:W3CDTF">2017-05-24T14:23:15Z</dcterms:created>
  <dcterms:modified xsi:type="dcterms:W3CDTF">2017-05-25T13:23:58Z</dcterms:modified>
</cp:coreProperties>
</file>