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82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ropbox\SUPINFO\3 - B.Sc\3PJT\Topology icons\lap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2" y="662354"/>
            <a:ext cx="838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138" y="31646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</a:t>
            </a:r>
            <a:endParaRPr lang="en-GB" dirty="0"/>
          </a:p>
        </p:txBody>
      </p:sp>
      <p:pic>
        <p:nvPicPr>
          <p:cNvPr id="1027" name="Picture 3" descr="C:\Users\Fabrizio\Dropbox\SUPINFO\3 - B.Sc\3PJT\Topology icons\inter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9" y="2844799"/>
            <a:ext cx="982785" cy="9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stCxn id="1027" idx="0"/>
            <a:endCxn id="1026" idx="2"/>
          </p:cNvCxnSpPr>
          <p:nvPr/>
        </p:nvCxnSpPr>
        <p:spPr>
          <a:xfrm flipV="1">
            <a:off x="738122" y="1500553"/>
            <a:ext cx="0" cy="134424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447" y="3244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Internet</a:t>
            </a:r>
            <a:endParaRPr lang="en-GB" dirty="0"/>
          </a:p>
        </p:txBody>
      </p:sp>
      <p:pic>
        <p:nvPicPr>
          <p:cNvPr id="1029" name="Picture 5" descr="C:\Users\Fabrizio\Dropbox\SUPINFO\3 - B.Sc\3PJT\Topology icon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59" y="374864"/>
            <a:ext cx="820396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Fabrizio\Dropbox\SUPINFO\3 - B.Sc\3PJT\Topology icon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59" y="3827584"/>
            <a:ext cx="820396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Straight Connector 1029"/>
          <p:cNvCxnSpPr>
            <a:stCxn id="229" idx="3"/>
            <a:endCxn id="108" idx="1"/>
          </p:cNvCxnSpPr>
          <p:nvPr/>
        </p:nvCxnSpPr>
        <p:spPr>
          <a:xfrm>
            <a:off x="3293607" y="1623145"/>
            <a:ext cx="1408625" cy="69111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37" name="Rectangle 1036"/>
          <p:cNvSpPr/>
          <p:nvPr/>
        </p:nvSpPr>
        <p:spPr>
          <a:xfrm>
            <a:off x="2224502" y="151464"/>
            <a:ext cx="4483980" cy="318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2224502" y="3495428"/>
            <a:ext cx="4483980" cy="318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6" name="Picture 8" descr="C:\Users\Fabrizio\Dropbox\SUPINFO\3 - B.Sc\3PJT\Topology icons\server+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01" y="5086382"/>
            <a:ext cx="818527" cy="8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TextBox 1060"/>
          <p:cNvSpPr txBox="1"/>
          <p:nvPr/>
        </p:nvSpPr>
        <p:spPr>
          <a:xfrm>
            <a:off x="682623" y="5983272"/>
            <a:ext cx="123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Toronto DC</a:t>
            </a:r>
            <a:endParaRPr lang="en-GB" dirty="0"/>
          </a:p>
        </p:txBody>
      </p:sp>
      <p:sp>
        <p:nvSpPr>
          <p:cNvPr id="1062" name="TextBox 1061"/>
          <p:cNvSpPr txBox="1"/>
          <p:nvPr/>
        </p:nvSpPr>
        <p:spPr>
          <a:xfrm>
            <a:off x="2362200" y="278079"/>
            <a:ext cx="138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York DC</a:t>
            </a:r>
            <a:endParaRPr lang="en-GB" dirty="0"/>
          </a:p>
        </p:txBody>
      </p:sp>
      <p:sp>
        <p:nvSpPr>
          <p:cNvPr id="1063" name="TextBox 1062"/>
          <p:cNvSpPr txBox="1"/>
          <p:nvPr/>
        </p:nvSpPr>
        <p:spPr>
          <a:xfrm>
            <a:off x="2362200" y="615492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Dallas DC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175568" y="155221"/>
            <a:ext cx="18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Physical Topology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1027" idx="3"/>
            <a:endCxn id="2051" idx="1"/>
          </p:cNvCxnSpPr>
          <p:nvPr/>
        </p:nvCxnSpPr>
        <p:spPr>
          <a:xfrm>
            <a:off x="1229514" y="3336192"/>
            <a:ext cx="1294871" cy="151258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8" descr="C:\Users\Fabrizio\Dropbox\SUPINFO\3 - B.Sc\3PJT\Topology icons\server+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32" y="1905000"/>
            <a:ext cx="818527" cy="8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C:\Users\Fabrizio\Dropbox\SUPINFO\3 - B.Sc\3PJT\Topology icons\server+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32" y="5493530"/>
            <a:ext cx="818527" cy="8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Connector 135"/>
          <p:cNvCxnSpPr>
            <a:stCxn id="114" idx="0"/>
            <a:endCxn id="2051" idx="3"/>
          </p:cNvCxnSpPr>
          <p:nvPr/>
        </p:nvCxnSpPr>
        <p:spPr>
          <a:xfrm flipH="1" flipV="1">
            <a:off x="3324087" y="4848774"/>
            <a:ext cx="1787409" cy="64475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2051" idx="3"/>
            <a:endCxn id="22" idx="1"/>
          </p:cNvCxnSpPr>
          <p:nvPr/>
        </p:nvCxnSpPr>
        <p:spPr>
          <a:xfrm flipV="1">
            <a:off x="3324087" y="4237782"/>
            <a:ext cx="1484472" cy="61099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229" idx="3"/>
            <a:endCxn id="1029" idx="1"/>
          </p:cNvCxnSpPr>
          <p:nvPr/>
        </p:nvCxnSpPr>
        <p:spPr>
          <a:xfrm flipV="1">
            <a:off x="3293607" y="785062"/>
            <a:ext cx="1514952" cy="83808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29" idx="1"/>
            <a:endCxn id="1027" idx="3"/>
          </p:cNvCxnSpPr>
          <p:nvPr/>
        </p:nvCxnSpPr>
        <p:spPr>
          <a:xfrm flipH="1">
            <a:off x="1229514" y="1623145"/>
            <a:ext cx="1264391" cy="171304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Fabrizio\Dropbox\SUPINFO\3 - B.Sc\3PJT\Topology icons\mode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85" y="4448923"/>
            <a:ext cx="799702" cy="7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4" name="Straight Connector 223"/>
          <p:cNvCxnSpPr>
            <a:stCxn id="1027" idx="3"/>
            <a:endCxn id="1056" idx="0"/>
          </p:cNvCxnSpPr>
          <p:nvPr/>
        </p:nvCxnSpPr>
        <p:spPr>
          <a:xfrm>
            <a:off x="1229514" y="3336192"/>
            <a:ext cx="68951" cy="17501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9" name="Picture 3" descr="C:\Users\Fabrizio\Dropbox\SUPINFO\3 - B.Sc\3PJT\Topology icons\mode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05" y="1223294"/>
            <a:ext cx="799702" cy="7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ropbox\SUPINFO\3 - B.Sc\3PJT\Topology icons\lap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2" y="662354"/>
            <a:ext cx="838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716" y="32204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</a:t>
            </a:r>
            <a:endParaRPr lang="en-GB" dirty="0"/>
          </a:p>
        </p:txBody>
      </p:sp>
      <p:pic>
        <p:nvPicPr>
          <p:cNvPr id="1027" name="Picture 3" descr="C:\Users\Fabrizio\Dropbox\SUPINFO\3 - B.Sc\3PJT\Topology icons\inter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7" y="2927114"/>
            <a:ext cx="982785" cy="9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stCxn id="1027" idx="0"/>
            <a:endCxn id="1026" idx="2"/>
          </p:cNvCxnSpPr>
          <p:nvPr/>
        </p:nvCxnSpPr>
        <p:spPr>
          <a:xfrm flipV="1">
            <a:off x="725930" y="1500553"/>
            <a:ext cx="12192" cy="1426561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167" y="337306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Internet</a:t>
            </a:r>
            <a:endParaRPr lang="en-GB" dirty="0"/>
          </a:p>
        </p:txBody>
      </p:sp>
      <p:cxnSp>
        <p:nvCxnSpPr>
          <p:cNvPr id="16" name="Straight Connector 15"/>
          <p:cNvCxnSpPr>
            <a:stCxn id="1037" idx="1"/>
            <a:endCxn id="1027" idx="3"/>
          </p:cNvCxnSpPr>
          <p:nvPr/>
        </p:nvCxnSpPr>
        <p:spPr>
          <a:xfrm flipH="1" flipV="1">
            <a:off x="1217322" y="3418507"/>
            <a:ext cx="1297278" cy="2163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29" name="Picture 5" descr="C:\Users\Fabrizio\Dropbox\SUPINFO\3 - B.Sc\3PJT\Topology icon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28278"/>
            <a:ext cx="820396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Fabrizio\Dropbox\SUPINFO\3 - B.Sc\3PJT\Topology icons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16836"/>
            <a:ext cx="820396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Straight Connector 1029"/>
          <p:cNvCxnSpPr>
            <a:stCxn id="1037" idx="3"/>
            <a:endCxn id="78" idx="1"/>
          </p:cNvCxnSpPr>
          <p:nvPr/>
        </p:nvCxnSpPr>
        <p:spPr>
          <a:xfrm flipV="1">
            <a:off x="3334996" y="3437674"/>
            <a:ext cx="1626937" cy="2463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37" name="Rectangle 1036"/>
          <p:cNvSpPr/>
          <p:nvPr/>
        </p:nvSpPr>
        <p:spPr>
          <a:xfrm>
            <a:off x="2514600" y="961764"/>
            <a:ext cx="820396" cy="495674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4961933" y="956838"/>
            <a:ext cx="2193166" cy="496167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6" name="Picture 8" descr="C:\Users\Fabrizio\Dropbox\SUPINFO\3 - B.Sc\3PJT\Topology icons\server+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87" y="2660022"/>
            <a:ext cx="818527" cy="8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Straight Connector 1059"/>
          <p:cNvCxnSpPr>
            <a:stCxn id="1056" idx="1"/>
            <a:endCxn id="36" idx="3"/>
          </p:cNvCxnSpPr>
          <p:nvPr/>
        </p:nvCxnSpPr>
        <p:spPr>
          <a:xfrm flipH="1" flipV="1">
            <a:off x="7076134" y="3055384"/>
            <a:ext cx="1008353" cy="1390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8597" y="977333"/>
            <a:ext cx="118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/>
              <a:t>Active/Active</a:t>
            </a:r>
          </a:p>
          <a:p>
            <a:pPr algn="r"/>
            <a:r>
              <a:rPr lang="en-GB" sz="1400" b="1" dirty="0" smtClean="0"/>
              <a:t>IP Cluster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69534" y="956839"/>
            <a:ext cx="1269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/>
              <a:t>Active/Passive</a:t>
            </a:r>
          </a:p>
          <a:p>
            <a:pPr algn="r"/>
            <a:r>
              <a:rPr lang="en-GB" sz="1400" b="1" dirty="0" smtClean="0"/>
              <a:t>IP Cluster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5754" y="6287098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Logical Topology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72" name="Picture 8" descr="C:\Users\Fabrizio\Dropbox\SUPINFO\3 - B.Sc\3PJT\Topology icons\server+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91" y="1230147"/>
            <a:ext cx="818527" cy="8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C:\Users\Fabrizio\Dropbox\SUPINFO\3 - B.Sc\3PJT\Topology icons\server+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051" y="4518966"/>
            <a:ext cx="818527" cy="8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40768" y="3211682"/>
            <a:ext cx="83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FF0000"/>
                </a:solidFill>
              </a:rPr>
              <a:t>Synced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Protocol C</a:t>
            </a:r>
            <a:endParaRPr lang="en-GB" sz="1200" b="1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>
            <a:endCxn id="36" idx="0"/>
          </p:cNvCxnSpPr>
          <p:nvPr/>
        </p:nvCxnSpPr>
        <p:spPr>
          <a:xfrm>
            <a:off x="6565189" y="1639411"/>
            <a:ext cx="5946" cy="12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6" idx="2"/>
          </p:cNvCxnSpPr>
          <p:nvPr/>
        </p:nvCxnSpPr>
        <p:spPr>
          <a:xfrm>
            <a:off x="6560467" y="3673347"/>
            <a:ext cx="21336" cy="126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2" idx="3"/>
          </p:cNvCxnSpPr>
          <p:nvPr/>
        </p:nvCxnSpPr>
        <p:spPr>
          <a:xfrm flipH="1">
            <a:off x="5958718" y="1639411"/>
            <a:ext cx="61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3" idx="3"/>
          </p:cNvCxnSpPr>
          <p:nvPr/>
        </p:nvCxnSpPr>
        <p:spPr>
          <a:xfrm>
            <a:off x="5983578" y="4928230"/>
            <a:ext cx="586332" cy="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C:\Users\Fabrizio\Dropbox\SUPINFO\3 - B.Sc\3PJT\Topology icons\drb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59" y="3478353"/>
            <a:ext cx="1099162" cy="2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Fabrizio\Dropbox\SUPINFO\3 - B.Sc\3PJT\Topology icons\drb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36" y="2927114"/>
            <a:ext cx="1009998" cy="2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8123612" y="3794931"/>
            <a:ext cx="8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FF0000"/>
                </a:solidFill>
              </a:rPr>
              <a:t>Stacked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Protocol A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52938" y="2076318"/>
            <a:ext cx="944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n</a:t>
            </a:r>
            <a:r>
              <a:rPr lang="en-GB" sz="1200" b="1" dirty="0" err="1" smtClean="0"/>
              <a:t>y</a:t>
            </a:r>
            <a:r>
              <a:rPr lang="en-GB" sz="1200" b="1" dirty="0" smtClean="0"/>
              <a:t>-frontend</a:t>
            </a:r>
            <a:endParaRPr lang="en-GB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452938" y="5337493"/>
            <a:ext cx="915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 smtClean="0"/>
              <a:t>tx</a:t>
            </a:r>
            <a:r>
              <a:rPr lang="en-GB" sz="1200" b="1" dirty="0" smtClean="0"/>
              <a:t>-frontend</a:t>
            </a:r>
            <a:endParaRPr lang="en-GB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79590" y="2088771"/>
            <a:ext cx="789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ny-node1</a:t>
            </a:r>
            <a:endParaRPr lang="en-GB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179590" y="533749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tx-node1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2319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Asta</dc:creator>
  <cp:lastModifiedBy>Fabrizio</cp:lastModifiedBy>
  <cp:revision>23</cp:revision>
  <dcterms:created xsi:type="dcterms:W3CDTF">2006-08-16T00:00:00Z</dcterms:created>
  <dcterms:modified xsi:type="dcterms:W3CDTF">2017-03-31T08:25:43Z</dcterms:modified>
</cp:coreProperties>
</file>