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1EEA2-787B-EBE6-C22E-F3389D436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BC60B1-643B-48A6-B157-AAB852873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060916-C1D2-A548-FA34-3E246892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3FE7-6970-43EB-B121-A9DF91A2AE2B}" type="datetimeFigureOut">
              <a:rPr lang="es-MX" smtClean="0"/>
              <a:t>08/06/2023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82268E-5E42-F1E1-DB5D-57907E7A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91A2D9-9B1F-5266-14A6-67B1516A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255D-3E3F-400C-AFD3-1C1F35EC94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082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1C08F-7245-1D88-A638-B4424DC8B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0C1D19-DF24-34E3-5582-FC5F9A3F4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69A25B-FBDB-3178-9338-3B4156F8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3FE7-6970-43EB-B121-A9DF91A2AE2B}" type="datetimeFigureOut">
              <a:rPr lang="es-MX" smtClean="0"/>
              <a:t>08/06/2023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B22BC8-A4D7-F668-1263-6164943E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FFBA06-074D-53A6-454B-A3B1421C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255D-3E3F-400C-AFD3-1C1F35EC94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398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7750D8-4C25-D91A-96C4-2E5118277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773D8C-1630-0FBF-ED79-74879C7A3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D60D81-09CB-B324-6037-0A1B6A4F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3FE7-6970-43EB-B121-A9DF91A2AE2B}" type="datetimeFigureOut">
              <a:rPr lang="es-MX" smtClean="0"/>
              <a:t>08/06/2023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07778D-824B-E291-1BBF-DBAAFDA53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822181-33DD-F36F-4AEF-20CD841A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255D-3E3F-400C-AFD3-1C1F35EC94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839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7D1BA5-2FAE-24F5-3FE4-5015CFE97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8E38DF-370C-BEB4-A43F-DAD6FAB8F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E338B1-F9FD-04ED-A873-AECE06E3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3FE7-6970-43EB-B121-A9DF91A2AE2B}" type="datetimeFigureOut">
              <a:rPr lang="es-MX" smtClean="0"/>
              <a:t>08/06/2023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3ABC91-DEB5-EB56-2DC9-A787A90B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7626C5-B930-92BA-4CBF-F6BCCB39F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255D-3E3F-400C-AFD3-1C1F35EC94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112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C56E0-577A-12CB-37F8-B857A3B6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F8960F-EA7E-AC79-1B2B-5CE23461C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77C705-6249-4C31-0E5D-39DCC43C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3FE7-6970-43EB-B121-A9DF91A2AE2B}" type="datetimeFigureOut">
              <a:rPr lang="es-MX" smtClean="0"/>
              <a:t>08/06/2023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0BCEAD-25B4-7AFC-5BFB-03CB138C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E2F598-1605-7000-1C60-E4C4A828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255D-3E3F-400C-AFD3-1C1F35EC94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054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36C51-AE97-A72E-3C53-2D50458D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B4E539-CDA5-C34B-9745-D815FE9E0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B138C5-62AB-9AEF-80E3-D6D3FA53D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F02951-8C5A-1E5A-B82E-E5A0A8CE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3FE7-6970-43EB-B121-A9DF91A2AE2B}" type="datetimeFigureOut">
              <a:rPr lang="es-MX" smtClean="0"/>
              <a:t>08/06/2023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4D9BB8-7847-D26C-030F-A68D9E156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4C4534-0EC0-4465-9490-CED2B4ED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255D-3E3F-400C-AFD3-1C1F35EC94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396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BA568-3873-A876-9DDE-F928DB0A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510EAF-3EAA-E9E8-0254-2FC2CCEB7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F7994C-F0ED-064F-3BA7-8071B3082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5F73626-A77F-A977-BF21-0621B34AC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7FEC337-88AF-870F-2503-65BBEBA1E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E68794-6707-0EA0-E650-E7A778C30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3FE7-6970-43EB-B121-A9DF91A2AE2B}" type="datetimeFigureOut">
              <a:rPr lang="es-MX" smtClean="0"/>
              <a:t>08/06/2023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504EE4D-86F0-41F0-A735-FDCC2E64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8339BD6-5CE1-4FAB-B00F-383ECCC4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255D-3E3F-400C-AFD3-1C1F35EC94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239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2AF42-D07C-6373-258D-698DC855F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9FAB3FF-BB7E-92E5-4939-8DC3A7A90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3FE7-6970-43EB-B121-A9DF91A2AE2B}" type="datetimeFigureOut">
              <a:rPr lang="es-MX" smtClean="0"/>
              <a:t>08/06/2023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F89DA3-1BB7-CFB1-9887-601B742F9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5FBD58-85B1-27E3-5E23-22A1DFD4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255D-3E3F-400C-AFD3-1C1F35EC94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227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0FDFCA-4C8A-9895-DD6A-5AA7F0AE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3FE7-6970-43EB-B121-A9DF91A2AE2B}" type="datetimeFigureOut">
              <a:rPr lang="es-MX" smtClean="0"/>
              <a:t>08/06/2023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E80807-2CED-1CA2-414D-79691D85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5CE410-053E-6B70-4613-F5CBA5A0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255D-3E3F-400C-AFD3-1C1F35EC94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123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655F7-BDF1-9660-ABD5-5B4B63A3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C1AA92-D91F-F5DD-69CA-2B918572A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E18116-D327-55E9-768F-4C98968A7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A497DB-47A1-177E-A9D9-F9B31C8B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3FE7-6970-43EB-B121-A9DF91A2AE2B}" type="datetimeFigureOut">
              <a:rPr lang="es-MX" smtClean="0"/>
              <a:t>08/06/2023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982411-D942-3143-A6A6-AA406E82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DDFE72-2C0B-A4AD-ACDE-20C9D38C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255D-3E3F-400C-AFD3-1C1F35EC94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320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135D1-A7BE-4179-DF9B-D841A7E5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069F628-D95B-F77C-7E7F-581EA095F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0E125BF-B021-5021-5CF5-3652188EF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9E5EDC-109C-0BE4-13CE-BE64FFCBD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3FE7-6970-43EB-B121-A9DF91A2AE2B}" type="datetimeFigureOut">
              <a:rPr lang="es-MX" smtClean="0"/>
              <a:t>08/06/2023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E82F62-FD5C-9303-D220-896264C5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579283-2646-4D72-2630-92412D99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255D-3E3F-400C-AFD3-1C1F35EC94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888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0B10F58-C5F9-B795-1C6C-B06C2A0EB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7F5280-3601-66A3-7636-ADEF5295D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3B31CA-E8A2-5FC5-5E2B-329BAE63E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13FE7-6970-43EB-B121-A9DF91A2AE2B}" type="datetimeFigureOut">
              <a:rPr lang="es-MX" smtClean="0"/>
              <a:t>08/06/2023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306CCA-5BD7-15A3-7C70-6FE793709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C6FF39-F759-5CE4-D51D-D633065BD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6255D-3E3F-400C-AFD3-1C1F35EC94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163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eets of magazines being recycled">
            <a:extLst>
              <a:ext uri="{FF2B5EF4-FFF2-40B4-BE49-F238E27FC236}">
                <a16:creationId xmlns:a16="http://schemas.microsoft.com/office/drawing/2014/main" id="{55D3A9E8-0CA0-376E-5D00-88A17D8C21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71F62B-5CEC-4292-B0A1-E1396787F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Scraping and Machine leaning</a:t>
            </a:r>
            <a:endParaRPr lang="es-MX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1AD66A-84C4-3D18-0CB3-0088467E0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Universidad Autonoma de Guadalajara</a:t>
            </a:r>
          </a:p>
          <a:p>
            <a:r>
              <a:rPr lang="en-US" sz="170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Metodos de Inven. Cncias. Comp.</a:t>
            </a:r>
          </a:p>
          <a:p>
            <a:r>
              <a:rPr lang="en-US" sz="170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Luis Fabrizzio Rios Ruiz</a:t>
            </a:r>
          </a:p>
          <a:p>
            <a:endParaRPr lang="en-US" sz="170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27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Una flecha acertando el centro de una diana">
            <a:extLst>
              <a:ext uri="{FF2B5EF4-FFF2-40B4-BE49-F238E27FC236}">
                <a16:creationId xmlns:a16="http://schemas.microsoft.com/office/drawing/2014/main" id="{4E310009-00C0-86D1-7CB6-5FB2A364CB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1765" b="2198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15115A2-737E-62F3-B024-C8322E6C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ln w="22225">
                  <a:solidFill>
                    <a:srgbClr val="FFFFFF"/>
                  </a:solidFill>
                </a:ln>
                <a:noFill/>
              </a:rPr>
              <a:t>Objetivo General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6D18E421-B7BF-6157-4ECC-D012480CE4F3}"/>
              </a:ext>
            </a:extLst>
          </p:cNvPr>
          <p:cNvSpPr txBox="1"/>
          <p:nvPr/>
        </p:nvSpPr>
        <p:spPr>
          <a:xfrm>
            <a:off x="7534640" y="1065862"/>
            <a:ext cx="4369337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Implementar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modelos</a:t>
            </a:r>
            <a:r>
              <a:rPr lang="en-US" sz="2000" dirty="0">
                <a:solidFill>
                  <a:srgbClr val="FFFFFF"/>
                </a:solidFill>
              </a:rPr>
              <a:t> de </a:t>
            </a:r>
            <a:r>
              <a:rPr lang="en-US" sz="2000" dirty="0" err="1">
                <a:solidFill>
                  <a:srgbClr val="FFFFFF"/>
                </a:solidFill>
              </a:rPr>
              <a:t>inteligencia</a:t>
            </a:r>
            <a:r>
              <a:rPr lang="en-US" sz="2000" dirty="0">
                <a:solidFill>
                  <a:srgbClr val="FFFFFF"/>
                </a:solidFill>
              </a:rPr>
              <a:t> artificial para </a:t>
            </a:r>
            <a:r>
              <a:rPr lang="en-US" sz="2000" dirty="0" err="1">
                <a:solidFill>
                  <a:srgbClr val="FFFFFF"/>
                </a:solidFill>
              </a:rPr>
              <a:t>lograr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adaptarlos</a:t>
            </a:r>
            <a:r>
              <a:rPr lang="en-US" sz="2000" dirty="0">
                <a:solidFill>
                  <a:srgbClr val="FFFFFF"/>
                </a:solidFill>
              </a:rPr>
              <a:t>  a </a:t>
            </a:r>
            <a:r>
              <a:rPr lang="en-US" sz="2000" dirty="0" err="1">
                <a:solidFill>
                  <a:srgbClr val="FFFFFF"/>
                </a:solidFill>
              </a:rPr>
              <a:t>los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algoritmos</a:t>
            </a:r>
            <a:r>
              <a:rPr lang="en-US" sz="2000" dirty="0">
                <a:solidFill>
                  <a:srgbClr val="FFFFFF"/>
                </a:solidFill>
              </a:rPr>
              <a:t> de web scraping </a:t>
            </a:r>
            <a:r>
              <a:rPr lang="en-US" sz="2000" dirty="0" err="1">
                <a:solidFill>
                  <a:srgbClr val="FFFFFF"/>
                </a:solidFill>
              </a:rPr>
              <a:t>en</a:t>
            </a:r>
            <a:r>
              <a:rPr lang="en-US" sz="2000" dirty="0">
                <a:solidFill>
                  <a:srgbClr val="FFFFFF"/>
                </a:solidFill>
              </a:rPr>
              <a:t> conjunto con </a:t>
            </a:r>
            <a:r>
              <a:rPr lang="en-US" sz="2000" dirty="0" err="1">
                <a:solidFill>
                  <a:srgbClr val="FFFFFF"/>
                </a:solidFill>
              </a:rPr>
              <a:t>expresiones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regulares</a:t>
            </a:r>
            <a:r>
              <a:rPr lang="en-US" sz="2000" dirty="0">
                <a:solidFill>
                  <a:srgbClr val="FFFFFF"/>
                </a:solidFill>
              </a:rPr>
              <a:t> para </a:t>
            </a:r>
            <a:r>
              <a:rPr lang="en-US" sz="2000" dirty="0" err="1">
                <a:solidFill>
                  <a:srgbClr val="FFFFFF"/>
                </a:solidFill>
              </a:rPr>
              <a:t>filtrar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páginas</a:t>
            </a:r>
            <a:r>
              <a:rPr lang="en-US" sz="2000" dirty="0">
                <a:solidFill>
                  <a:srgbClr val="FFFFFF"/>
                </a:solidFill>
              </a:rPr>
              <a:t> web con </a:t>
            </a:r>
            <a:r>
              <a:rPr lang="en-US" sz="2000" dirty="0" err="1">
                <a:solidFill>
                  <a:srgbClr val="FFFFFF"/>
                </a:solidFill>
              </a:rPr>
              <a:t>el</a:t>
            </a:r>
            <a:r>
              <a:rPr lang="en-US" sz="2000" dirty="0">
                <a:solidFill>
                  <a:srgbClr val="FFFFFF"/>
                </a:solidFill>
              </a:rPr>
              <a:t> fin de </a:t>
            </a:r>
            <a:r>
              <a:rPr lang="en-US" sz="2000" dirty="0" err="1">
                <a:solidFill>
                  <a:srgbClr val="FFFFFF"/>
                </a:solidFill>
              </a:rPr>
              <a:t>comparar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precios</a:t>
            </a:r>
            <a:r>
              <a:rPr lang="en-US" sz="2000" dirty="0">
                <a:solidFill>
                  <a:srgbClr val="FFFFFF"/>
                </a:solidFill>
              </a:rPr>
              <a:t> de </a:t>
            </a:r>
            <a:r>
              <a:rPr lang="en-US" sz="2000" dirty="0" err="1">
                <a:solidFill>
                  <a:srgbClr val="FFFFFF"/>
                </a:solidFill>
              </a:rPr>
              <a:t>productos</a:t>
            </a:r>
            <a:r>
              <a:rPr lang="en-US" sz="2000" dirty="0">
                <a:solidFill>
                  <a:srgbClr val="FFFFFF"/>
                </a:solidFill>
              </a:rPr>
              <a:t>, </a:t>
            </a:r>
            <a:r>
              <a:rPr lang="en-US" sz="2000" dirty="0" err="1">
                <a:solidFill>
                  <a:srgbClr val="FFFFFF"/>
                </a:solidFill>
              </a:rPr>
              <a:t>terrenos</a:t>
            </a:r>
            <a:r>
              <a:rPr lang="en-US" sz="2000" dirty="0">
                <a:solidFill>
                  <a:srgbClr val="FFFFFF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962335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E41C26FE-4908-DDB8-606B-C7A0D1B5A3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3B02602-E823-8DBA-2913-E5BEC4D2C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dirty="0">
                <a:solidFill>
                  <a:srgbClr val="FFFFFF"/>
                </a:solidFill>
              </a:rPr>
              <a:t>How can AI be implemented into web scraping to scrap prices in the web using </a:t>
            </a:r>
            <a:r>
              <a:rPr lang="en-US" sz="5100" dirty="0" err="1">
                <a:solidFill>
                  <a:srgbClr val="FFFFFF"/>
                </a:solidFill>
              </a:rPr>
              <a:t>RegEx</a:t>
            </a:r>
            <a:r>
              <a:rPr lang="en-US" sz="5100" dirty="0">
                <a:solidFill>
                  <a:srgbClr val="FFFF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70451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nvestigador examina el crecimiento en una placa de Petrie">
            <a:extLst>
              <a:ext uri="{FF2B5EF4-FFF2-40B4-BE49-F238E27FC236}">
                <a16:creationId xmlns:a16="http://schemas.microsoft.com/office/drawing/2014/main" id="{F5C4548A-4305-64E2-96BE-C759DF11BC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407" b="932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DA4719F-24EB-0E50-5DD7-228A14DA5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Justificacion de la investigacion</a:t>
            </a:r>
          </a:p>
        </p:txBody>
      </p:sp>
    </p:spTree>
    <p:extLst>
      <p:ext uri="{BB962C8B-B14F-4D97-AF65-F5344CB8AC3E}">
        <p14:creationId xmlns:p14="http://schemas.microsoft.com/office/powerpoint/2010/main" val="3113922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os lindos robots">
            <a:extLst>
              <a:ext uri="{FF2B5EF4-FFF2-40B4-BE49-F238E27FC236}">
                <a16:creationId xmlns:a16="http://schemas.microsoft.com/office/drawing/2014/main" id="{0564B473-64D6-AEBC-9E2F-ECB5C7B415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4E6E5B-A7B4-CE1A-D7E0-C8AE8B7CC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Relacion con el articulo</a:t>
            </a:r>
          </a:p>
        </p:txBody>
      </p:sp>
    </p:spTree>
    <p:extLst>
      <p:ext uri="{BB962C8B-B14F-4D97-AF65-F5344CB8AC3E}">
        <p14:creationId xmlns:p14="http://schemas.microsoft.com/office/powerpoint/2010/main" val="1568221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uzzle circular">
            <a:extLst>
              <a:ext uri="{FF2B5EF4-FFF2-40B4-BE49-F238E27FC236}">
                <a16:creationId xmlns:a16="http://schemas.microsoft.com/office/drawing/2014/main" id="{6E58BB54-684C-EA3E-B6FD-3F1937836E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79" b="1475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FCF07CB-C3E3-CA54-F75D-068FEF28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1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rgbClr val="FFFFFF"/>
                </a:solidFill>
              </a:rPr>
              <a:t>Estrategia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500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afas encima de un libro">
            <a:extLst>
              <a:ext uri="{FF2B5EF4-FFF2-40B4-BE49-F238E27FC236}">
                <a16:creationId xmlns:a16="http://schemas.microsoft.com/office/drawing/2014/main" id="{FC363BC7-357E-43EE-F294-758E7BE7BA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3324" b="177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A44192-F9C6-8F31-E83E-68A06FDB7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 err="1">
                <a:ln w="22225">
                  <a:solidFill>
                    <a:srgbClr val="FFFFFF"/>
                  </a:solidFill>
                </a:ln>
                <a:noFill/>
              </a:rPr>
              <a:t>Referencias</a:t>
            </a:r>
            <a:endParaRPr lang="en-US" sz="8000" dirty="0">
              <a:ln w="22225">
                <a:solidFill>
                  <a:srgbClr val="FFFFFF"/>
                </a:solidFill>
              </a:ln>
              <a:noFill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5199689D-2835-C3C1-5C8B-1791B56BB372}"/>
              </a:ext>
            </a:extLst>
          </p:cNvPr>
          <p:cNvSpPr txBox="1"/>
          <p:nvPr/>
        </p:nvSpPr>
        <p:spPr>
          <a:xfrm>
            <a:off x="7534641" y="1065862"/>
            <a:ext cx="3860002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FFFFFF"/>
                </a:solidFill>
                <a:effectLst/>
              </a:rPr>
              <a:t>Carle, V. (2020). Web Scraping using Machine Learning. DIVA. https://www.diva-</a:t>
            </a:r>
            <a:br>
              <a:rPr lang="en-US" sz="2000" b="0" i="0" dirty="0">
                <a:solidFill>
                  <a:srgbClr val="FFFFFF"/>
                </a:solidFill>
                <a:effectLst/>
              </a:rPr>
            </a:br>
            <a:r>
              <a:rPr lang="en-US" sz="2000" b="0" i="0" dirty="0">
                <a:solidFill>
                  <a:srgbClr val="FFFFFF"/>
                </a:solidFill>
                <a:effectLst/>
              </a:rPr>
              <a:t>portal.org/smash/</a:t>
            </a:r>
            <a:r>
              <a:rPr lang="en-US" sz="2000" b="0" i="0" dirty="0" err="1">
                <a:solidFill>
                  <a:srgbClr val="FFFFFF"/>
                </a:solidFill>
                <a:effectLst/>
              </a:rPr>
              <a:t>record.jsf?pid</a:t>
            </a:r>
            <a:r>
              <a:rPr lang="en-US" sz="2000" b="0" i="0" dirty="0">
                <a:solidFill>
                  <a:srgbClr val="FFFFFF"/>
                </a:solidFill>
                <a:effectLst/>
              </a:rPr>
              <a:t>=diva2%3A1468583&amp;dswid=4980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FFFF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2579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124</Words>
  <Application>Microsoft Office PowerPoint</Application>
  <PresentationFormat>Panorámica</PresentationFormat>
  <Paragraphs>12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Tema de Office</vt:lpstr>
      <vt:lpstr>Web Scraping and Machine leaning</vt:lpstr>
      <vt:lpstr>Objetivo General</vt:lpstr>
      <vt:lpstr>How can AI be implemented into web scraping to scrap prices in the web using RegEx?</vt:lpstr>
      <vt:lpstr>Justificacion de la investigacion</vt:lpstr>
      <vt:lpstr>Relacion con el articulo</vt:lpstr>
      <vt:lpstr>Estrategia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and Machine leaning</dc:title>
  <dc:creator>Luis Fabrizzio</dc:creator>
  <cp:lastModifiedBy>Luis Fabrizzio</cp:lastModifiedBy>
  <cp:revision>1</cp:revision>
  <dcterms:created xsi:type="dcterms:W3CDTF">2023-06-08T22:16:02Z</dcterms:created>
  <dcterms:modified xsi:type="dcterms:W3CDTF">2023-06-09T18:51:29Z</dcterms:modified>
</cp:coreProperties>
</file>